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90" r:id="rId9"/>
    <p:sldId id="268" r:id="rId10"/>
    <p:sldId id="273" r:id="rId11"/>
    <p:sldId id="304" r:id="rId12"/>
    <p:sldId id="265" r:id="rId13"/>
    <p:sldId id="269" r:id="rId14"/>
    <p:sldId id="274" r:id="rId15"/>
    <p:sldId id="288" r:id="rId16"/>
    <p:sldId id="289" r:id="rId17"/>
    <p:sldId id="305" r:id="rId18"/>
    <p:sldId id="303" r:id="rId19"/>
    <p:sldId id="332" r:id="rId20"/>
    <p:sldId id="333" r:id="rId21"/>
    <p:sldId id="334" r:id="rId22"/>
    <p:sldId id="281" r:id="rId23"/>
    <p:sldId id="324" r:id="rId24"/>
    <p:sldId id="337" r:id="rId25"/>
    <p:sldId id="338" r:id="rId26"/>
    <p:sldId id="315" r:id="rId27"/>
    <p:sldId id="311" r:id="rId28"/>
    <p:sldId id="318" r:id="rId29"/>
    <p:sldId id="319" r:id="rId30"/>
    <p:sldId id="322" r:id="rId31"/>
    <p:sldId id="335" r:id="rId32"/>
    <p:sldId id="336" r:id="rId33"/>
    <p:sldId id="275" r:id="rId34"/>
    <p:sldId id="325" r:id="rId35"/>
    <p:sldId id="327" r:id="rId36"/>
    <p:sldId id="283" r:id="rId37"/>
    <p:sldId id="346" r:id="rId38"/>
    <p:sldId id="276" r:id="rId39"/>
    <p:sldId id="285" r:id="rId40"/>
    <p:sldId id="277" r:id="rId41"/>
    <p:sldId id="287" r:id="rId42"/>
    <p:sldId id="293" r:id="rId43"/>
    <p:sldId id="331" r:id="rId44"/>
    <p:sldId id="326" r:id="rId45"/>
    <p:sldId id="339" r:id="rId46"/>
    <p:sldId id="328" r:id="rId47"/>
    <p:sldId id="329" r:id="rId48"/>
    <p:sldId id="330" r:id="rId49"/>
    <p:sldId id="340" r:id="rId50"/>
    <p:sldId id="341" r:id="rId51"/>
    <p:sldId id="342" r:id="rId52"/>
    <p:sldId id="343" r:id="rId53"/>
    <p:sldId id="344" r:id="rId54"/>
    <p:sldId id="345" r:id="rId55"/>
    <p:sldId id="320" r:id="rId56"/>
    <p:sldId id="321" r:id="rId57"/>
    <p:sldId id="347" r:id="rId58"/>
    <p:sldId id="348" r:id="rId59"/>
    <p:sldId id="278" r:id="rId60"/>
    <p:sldId id="279" r:id="rId61"/>
    <p:sldId id="284" r:id="rId62"/>
    <p:sldId id="349" r:id="rId63"/>
    <p:sldId id="350" r:id="rId64"/>
    <p:sldId id="351" r:id="rId65"/>
    <p:sldId id="352" r:id="rId66"/>
    <p:sldId id="270" r:id="rId67"/>
    <p:sldId id="271" r:id="rId68"/>
  </p:sldIdLst>
  <p:sldSz cx="12192000" cy="6858000"/>
  <p:notesSz cx="6858000" cy="9144000"/>
  <p:embeddedFontLst>
    <p:embeddedFont>
      <p:font typeface="Cambria Math" panose="02040503050406030204" pitchFamily="18" charset="0"/>
      <p:regular r:id="rId70"/>
    </p:embeddedFont>
    <p:embeddedFont>
      <p:font typeface="Merriweather Sans" pitchFamily="2" charset="0"/>
      <p:regular r:id="rId71"/>
      <p:bold r:id="rId72"/>
      <p:italic r:id="rId73"/>
      <p:boldItalic r:id="rId74"/>
    </p:embeddedFont>
    <p:embeddedFont>
      <p:font typeface="맑은 고딕" panose="020B0503020000020004" pitchFamily="50" charset="-127"/>
      <p:regular r:id="rId75"/>
      <p:bold r:id="rId76"/>
    </p:embeddedFont>
    <p:embeddedFont>
      <p:font typeface="맑은 고딕" panose="020B0503020000020004" pitchFamily="50" charset="-127"/>
      <p:regular r:id="rId75"/>
      <p:bold r:id="rId76"/>
    </p:embeddedFont>
    <p:embeddedFont>
      <p:font typeface="여기어때 잘난체" panose="020B0600000101010101" pitchFamily="50" charset="-127"/>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 roundtripDataSignature="AMtx7mj1JgAldU+MzMEWDML19knZkF1X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28F"/>
    <a:srgbClr val="FFFFFF"/>
    <a:srgbClr val="A5A5A5"/>
    <a:srgbClr val="5675F8"/>
    <a:srgbClr val="FFC000"/>
    <a:srgbClr val="4472C4"/>
    <a:srgbClr val="616161"/>
    <a:srgbClr val="305598"/>
    <a:srgbClr val="4B67DD"/>
    <a:srgbClr val="284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6B4CE-5DEE-4E2C-9018-72EA085BF5D8}" v="1339" dt="2023-09-25T09:59:55.261"/>
  </p1510:revLst>
</p1510:revInfo>
</file>

<file path=ppt/tableStyles.xml><?xml version="1.0" encoding="utf-8"?>
<a:tblStyleLst xmlns:a="http://schemas.openxmlformats.org/drawingml/2006/main" def="{284B7052-1BB8-47CF-92F9-BC03154C3C0D}">
  <a:tblStyle styleId="{284B7052-1BB8-47CF-92F9-BC03154C3C0D}" styleName="Table_0">
    <a:wholeTbl>
      <a:tcTxStyle b="off" i="off">
        <a:font>
          <a:latin typeface="맑은 고딕"/>
          <a:ea typeface="맑은 고딕"/>
          <a:cs typeface="맑은 고딕"/>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4" autoAdjust="0"/>
    <p:restoredTop sz="96242" autoAdjust="0"/>
  </p:normalViewPr>
  <p:slideViewPr>
    <p:cSldViewPr snapToGrid="0">
      <p:cViewPr varScale="1">
        <p:scale>
          <a:sx n="114" d="100"/>
          <a:sy n="114" d="100"/>
        </p:scale>
        <p:origin x="8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신엽 황" userId="e44735d5f427ba3c" providerId="LiveId" clId="{95A9DB0F-941C-4406-BF89-D933908DFE6F}"/>
    <pc:docChg chg="undo custSel addSld modSld">
      <pc:chgData name="신엽 황" userId="e44735d5f427ba3c" providerId="LiveId" clId="{95A9DB0F-941C-4406-BF89-D933908DFE6F}" dt="2023-09-12T01:30:20.492" v="324" actId="20577"/>
      <pc:docMkLst>
        <pc:docMk/>
      </pc:docMkLst>
      <pc:sldChg chg="modSp add mod">
        <pc:chgData name="신엽 황" userId="e44735d5f427ba3c" providerId="LiveId" clId="{95A9DB0F-941C-4406-BF89-D933908DFE6F}" dt="2023-09-12T01:01:28.279" v="8" actId="113"/>
        <pc:sldMkLst>
          <pc:docMk/>
          <pc:sldMk cId="1621289650" sldId="274"/>
        </pc:sldMkLst>
        <pc:spChg chg="mod">
          <ac:chgData name="신엽 황" userId="e44735d5f427ba3c" providerId="LiveId" clId="{95A9DB0F-941C-4406-BF89-D933908DFE6F}" dt="2023-09-12T01:01:18.029" v="6" actId="207"/>
          <ac:spMkLst>
            <pc:docMk/>
            <pc:sldMk cId="1621289650" sldId="274"/>
            <ac:spMk id="106" creationId="{00000000-0000-0000-0000-000000000000}"/>
          </ac:spMkLst>
        </pc:spChg>
        <pc:spChg chg="mod">
          <ac:chgData name="신엽 황" userId="e44735d5f427ba3c" providerId="LiveId" clId="{95A9DB0F-941C-4406-BF89-D933908DFE6F}" dt="2023-09-12T01:01:10.876" v="5" actId="207"/>
          <ac:spMkLst>
            <pc:docMk/>
            <pc:sldMk cId="1621289650" sldId="274"/>
            <ac:spMk id="107" creationId="{00000000-0000-0000-0000-000000000000}"/>
          </ac:spMkLst>
        </pc:spChg>
        <pc:spChg chg="mod">
          <ac:chgData name="신엽 황" userId="e44735d5f427ba3c" providerId="LiveId" clId="{95A9DB0F-941C-4406-BF89-D933908DFE6F}" dt="2023-09-12T01:00:28.005" v="1" actId="207"/>
          <ac:spMkLst>
            <pc:docMk/>
            <pc:sldMk cId="1621289650" sldId="274"/>
            <ac:spMk id="109" creationId="{00000000-0000-0000-0000-000000000000}"/>
          </ac:spMkLst>
        </pc:spChg>
        <pc:spChg chg="mod">
          <ac:chgData name="신엽 황" userId="e44735d5f427ba3c" providerId="LiveId" clId="{95A9DB0F-941C-4406-BF89-D933908DFE6F}" dt="2023-09-12T01:00:52.945" v="3"/>
          <ac:spMkLst>
            <pc:docMk/>
            <pc:sldMk cId="1621289650" sldId="274"/>
            <ac:spMk id="110" creationId="{00000000-0000-0000-0000-000000000000}"/>
          </ac:spMkLst>
        </pc:spChg>
        <pc:spChg chg="mod">
          <ac:chgData name="신엽 황" userId="e44735d5f427ba3c" providerId="LiveId" clId="{95A9DB0F-941C-4406-BF89-D933908DFE6F}" dt="2023-09-12T01:01:28.279" v="8" actId="113"/>
          <ac:spMkLst>
            <pc:docMk/>
            <pc:sldMk cId="1621289650" sldId="274"/>
            <ac:spMk id="122" creationId="{00000000-0000-0000-0000-000000000000}"/>
          </ac:spMkLst>
        </pc:spChg>
        <pc:spChg chg="mod">
          <ac:chgData name="신엽 황" userId="e44735d5f427ba3c" providerId="LiveId" clId="{95A9DB0F-941C-4406-BF89-D933908DFE6F}" dt="2023-09-12T01:01:25.866" v="7" actId="113"/>
          <ac:spMkLst>
            <pc:docMk/>
            <pc:sldMk cId="1621289650" sldId="274"/>
            <ac:spMk id="128" creationId="{00000000-0000-0000-0000-000000000000}"/>
          </ac:spMkLst>
        </pc:spChg>
      </pc:sldChg>
      <pc:sldChg chg="modSp add mod">
        <pc:chgData name="신엽 황" userId="e44735d5f427ba3c" providerId="LiveId" clId="{95A9DB0F-941C-4406-BF89-D933908DFE6F}" dt="2023-09-12T01:16:55.900" v="44" actId="113"/>
        <pc:sldMkLst>
          <pc:docMk/>
          <pc:sldMk cId="3045191293" sldId="275"/>
        </pc:sldMkLst>
        <pc:spChg chg="mod">
          <ac:chgData name="신엽 황" userId="e44735d5f427ba3c" providerId="LiveId" clId="{95A9DB0F-941C-4406-BF89-D933908DFE6F}" dt="2023-09-12T01:03:59.039" v="17" actId="207"/>
          <ac:spMkLst>
            <pc:docMk/>
            <pc:sldMk cId="3045191293" sldId="275"/>
            <ac:spMk id="109" creationId="{00000000-0000-0000-0000-000000000000}"/>
          </ac:spMkLst>
        </pc:spChg>
        <pc:spChg chg="mod">
          <ac:chgData name="신엽 황" userId="e44735d5f427ba3c" providerId="LiveId" clId="{95A9DB0F-941C-4406-BF89-D933908DFE6F}" dt="2023-09-12T01:03:54.198" v="16" actId="207"/>
          <ac:spMkLst>
            <pc:docMk/>
            <pc:sldMk cId="3045191293" sldId="275"/>
            <ac:spMk id="110" creationId="{00000000-0000-0000-0000-000000000000}"/>
          </ac:spMkLst>
        </pc:spChg>
        <pc:spChg chg="mod">
          <ac:chgData name="신엽 황" userId="e44735d5f427ba3c" providerId="LiveId" clId="{95A9DB0F-941C-4406-BF89-D933908DFE6F}" dt="2023-09-12T01:03:38.526" v="14" actId="207"/>
          <ac:spMkLst>
            <pc:docMk/>
            <pc:sldMk cId="3045191293" sldId="275"/>
            <ac:spMk id="113" creationId="{00000000-0000-0000-0000-000000000000}"/>
          </ac:spMkLst>
        </pc:spChg>
        <pc:spChg chg="mod">
          <ac:chgData name="신엽 황" userId="e44735d5f427ba3c" providerId="LiveId" clId="{95A9DB0F-941C-4406-BF89-D933908DFE6F}" dt="2023-09-12T01:03:24.553" v="13"/>
          <ac:spMkLst>
            <pc:docMk/>
            <pc:sldMk cId="3045191293" sldId="275"/>
            <ac:spMk id="127" creationId="{00000000-0000-0000-0000-000000000000}"/>
          </ac:spMkLst>
        </pc:spChg>
        <pc:spChg chg="mod">
          <ac:chgData name="신엽 황" userId="e44735d5f427ba3c" providerId="LiveId" clId="{95A9DB0F-941C-4406-BF89-D933908DFE6F}" dt="2023-09-12T01:16:55.900" v="44" actId="113"/>
          <ac:spMkLst>
            <pc:docMk/>
            <pc:sldMk cId="3045191293" sldId="275"/>
            <ac:spMk id="128" creationId="{00000000-0000-0000-0000-000000000000}"/>
          </ac:spMkLst>
        </pc:spChg>
        <pc:spChg chg="mod">
          <ac:chgData name="신엽 황" userId="e44735d5f427ba3c" providerId="LiveId" clId="{95A9DB0F-941C-4406-BF89-D933908DFE6F}" dt="2023-09-12T01:16:54.108" v="43" actId="113"/>
          <ac:spMkLst>
            <pc:docMk/>
            <pc:sldMk cId="3045191293" sldId="275"/>
            <ac:spMk id="129" creationId="{00000000-0000-0000-0000-000000000000}"/>
          </ac:spMkLst>
        </pc:spChg>
      </pc:sldChg>
      <pc:sldChg chg="modSp add mod">
        <pc:chgData name="신엽 황" userId="e44735d5f427ba3c" providerId="LiveId" clId="{95A9DB0F-941C-4406-BF89-D933908DFE6F}" dt="2023-09-12T01:16:51.721" v="42" actId="113"/>
        <pc:sldMkLst>
          <pc:docMk/>
          <pc:sldMk cId="3782284635" sldId="276"/>
        </pc:sldMkLst>
        <pc:spChg chg="mod">
          <ac:chgData name="신엽 황" userId="e44735d5f427ba3c" providerId="LiveId" clId="{95A9DB0F-941C-4406-BF89-D933908DFE6F}" dt="2023-09-12T01:07:01.742" v="21"/>
          <ac:spMkLst>
            <pc:docMk/>
            <pc:sldMk cId="3782284635" sldId="276"/>
            <ac:spMk id="104" creationId="{00000000-0000-0000-0000-000000000000}"/>
          </ac:spMkLst>
        </pc:spChg>
        <pc:spChg chg="mod">
          <ac:chgData name="신엽 황" userId="e44735d5f427ba3c" providerId="LiveId" clId="{95A9DB0F-941C-4406-BF89-D933908DFE6F}" dt="2023-09-12T01:07:01.742" v="21"/>
          <ac:spMkLst>
            <pc:docMk/>
            <pc:sldMk cId="3782284635" sldId="276"/>
            <ac:spMk id="106" creationId="{00000000-0000-0000-0000-000000000000}"/>
          </ac:spMkLst>
        </pc:spChg>
        <pc:spChg chg="mod">
          <ac:chgData name="신엽 황" userId="e44735d5f427ba3c" providerId="LiveId" clId="{95A9DB0F-941C-4406-BF89-D933908DFE6F}" dt="2023-09-12T01:07:01.742" v="21"/>
          <ac:spMkLst>
            <pc:docMk/>
            <pc:sldMk cId="3782284635" sldId="276"/>
            <ac:spMk id="107" creationId="{00000000-0000-0000-0000-000000000000}"/>
          </ac:spMkLst>
        </pc:spChg>
        <pc:spChg chg="mod">
          <ac:chgData name="신엽 황" userId="e44735d5f427ba3c" providerId="LiveId" clId="{95A9DB0F-941C-4406-BF89-D933908DFE6F}" dt="2023-09-12T01:07:15.107" v="25" actId="207"/>
          <ac:spMkLst>
            <pc:docMk/>
            <pc:sldMk cId="3782284635" sldId="276"/>
            <ac:spMk id="109" creationId="{00000000-0000-0000-0000-000000000000}"/>
          </ac:spMkLst>
        </pc:spChg>
        <pc:spChg chg="mod">
          <ac:chgData name="신엽 황" userId="e44735d5f427ba3c" providerId="LiveId" clId="{95A9DB0F-941C-4406-BF89-D933908DFE6F}" dt="2023-09-12T01:07:11.059" v="24" actId="207"/>
          <ac:spMkLst>
            <pc:docMk/>
            <pc:sldMk cId="3782284635" sldId="276"/>
            <ac:spMk id="110" creationId="{00000000-0000-0000-0000-000000000000}"/>
          </ac:spMkLst>
        </pc:spChg>
        <pc:spChg chg="mod">
          <ac:chgData name="신엽 황" userId="e44735d5f427ba3c" providerId="LiveId" clId="{95A9DB0F-941C-4406-BF89-D933908DFE6F}" dt="2023-09-12T01:07:01.742" v="21"/>
          <ac:spMkLst>
            <pc:docMk/>
            <pc:sldMk cId="3782284635" sldId="276"/>
            <ac:spMk id="111" creationId="{00000000-0000-0000-0000-000000000000}"/>
          </ac:spMkLst>
        </pc:spChg>
        <pc:spChg chg="mod">
          <ac:chgData name="신엽 황" userId="e44735d5f427ba3c" providerId="LiveId" clId="{95A9DB0F-941C-4406-BF89-D933908DFE6F}" dt="2023-09-12T01:07:01.742" v="21"/>
          <ac:spMkLst>
            <pc:docMk/>
            <pc:sldMk cId="3782284635" sldId="276"/>
            <ac:spMk id="112" creationId="{00000000-0000-0000-0000-000000000000}"/>
          </ac:spMkLst>
        </pc:spChg>
        <pc:spChg chg="mod">
          <ac:chgData name="신엽 황" userId="e44735d5f427ba3c" providerId="LiveId" clId="{95A9DB0F-941C-4406-BF89-D933908DFE6F}" dt="2023-09-12T01:07:01.742" v="21"/>
          <ac:spMkLst>
            <pc:docMk/>
            <pc:sldMk cId="3782284635" sldId="276"/>
            <ac:spMk id="113" creationId="{00000000-0000-0000-0000-000000000000}"/>
          </ac:spMkLst>
        </pc:spChg>
        <pc:spChg chg="mod">
          <ac:chgData name="신엽 황" userId="e44735d5f427ba3c" providerId="LiveId" clId="{95A9DB0F-941C-4406-BF89-D933908DFE6F}" dt="2023-09-12T01:07:01.742" v="21"/>
          <ac:spMkLst>
            <pc:docMk/>
            <pc:sldMk cId="3782284635" sldId="276"/>
            <ac:spMk id="115" creationId="{00000000-0000-0000-0000-000000000000}"/>
          </ac:spMkLst>
        </pc:spChg>
        <pc:spChg chg="mod">
          <ac:chgData name="신엽 황" userId="e44735d5f427ba3c" providerId="LiveId" clId="{95A9DB0F-941C-4406-BF89-D933908DFE6F}" dt="2023-09-12T01:07:04.758" v="22" actId="207"/>
          <ac:spMkLst>
            <pc:docMk/>
            <pc:sldMk cId="3782284635" sldId="276"/>
            <ac:spMk id="116" creationId="{00000000-0000-0000-0000-000000000000}"/>
          </ac:spMkLst>
        </pc:spChg>
        <pc:spChg chg="mod">
          <ac:chgData name="신엽 황" userId="e44735d5f427ba3c" providerId="LiveId" clId="{95A9DB0F-941C-4406-BF89-D933908DFE6F}" dt="2023-09-12T01:07:01.742" v="21"/>
          <ac:spMkLst>
            <pc:docMk/>
            <pc:sldMk cId="3782284635" sldId="276"/>
            <ac:spMk id="117" creationId="{00000000-0000-0000-0000-000000000000}"/>
          </ac:spMkLst>
        </pc:spChg>
        <pc:spChg chg="mod">
          <ac:chgData name="신엽 황" userId="e44735d5f427ba3c" providerId="LiveId" clId="{95A9DB0F-941C-4406-BF89-D933908DFE6F}" dt="2023-09-12T01:07:01.742" v="21"/>
          <ac:spMkLst>
            <pc:docMk/>
            <pc:sldMk cId="3782284635" sldId="276"/>
            <ac:spMk id="118" creationId="{00000000-0000-0000-0000-000000000000}"/>
          </ac:spMkLst>
        </pc:spChg>
        <pc:spChg chg="mod">
          <ac:chgData name="신엽 황" userId="e44735d5f427ba3c" providerId="LiveId" clId="{95A9DB0F-941C-4406-BF89-D933908DFE6F}" dt="2023-09-12T01:07:01.742" v="21"/>
          <ac:spMkLst>
            <pc:docMk/>
            <pc:sldMk cId="3782284635" sldId="276"/>
            <ac:spMk id="120" creationId="{00000000-0000-0000-0000-000000000000}"/>
          </ac:spMkLst>
        </pc:spChg>
        <pc:spChg chg="mod">
          <ac:chgData name="신엽 황" userId="e44735d5f427ba3c" providerId="LiveId" clId="{95A9DB0F-941C-4406-BF89-D933908DFE6F}" dt="2023-09-12T01:07:01.742" v="21"/>
          <ac:spMkLst>
            <pc:docMk/>
            <pc:sldMk cId="3782284635" sldId="276"/>
            <ac:spMk id="122" creationId="{00000000-0000-0000-0000-000000000000}"/>
          </ac:spMkLst>
        </pc:spChg>
        <pc:spChg chg="mod">
          <ac:chgData name="신엽 황" userId="e44735d5f427ba3c" providerId="LiveId" clId="{95A9DB0F-941C-4406-BF89-D933908DFE6F}" dt="2023-09-12T01:07:01.742" v="21"/>
          <ac:spMkLst>
            <pc:docMk/>
            <pc:sldMk cId="3782284635" sldId="276"/>
            <ac:spMk id="123" creationId="{00000000-0000-0000-0000-000000000000}"/>
          </ac:spMkLst>
        </pc:spChg>
        <pc:spChg chg="mod">
          <ac:chgData name="신엽 황" userId="e44735d5f427ba3c" providerId="LiveId" clId="{95A9DB0F-941C-4406-BF89-D933908DFE6F}" dt="2023-09-12T01:07:01.742" v="21"/>
          <ac:spMkLst>
            <pc:docMk/>
            <pc:sldMk cId="3782284635" sldId="276"/>
            <ac:spMk id="124" creationId="{00000000-0000-0000-0000-000000000000}"/>
          </ac:spMkLst>
        </pc:spChg>
        <pc:spChg chg="mod">
          <ac:chgData name="신엽 황" userId="e44735d5f427ba3c" providerId="LiveId" clId="{95A9DB0F-941C-4406-BF89-D933908DFE6F}" dt="2023-09-12T01:07:01.742" v="21"/>
          <ac:spMkLst>
            <pc:docMk/>
            <pc:sldMk cId="3782284635" sldId="276"/>
            <ac:spMk id="125" creationId="{00000000-0000-0000-0000-000000000000}"/>
          </ac:spMkLst>
        </pc:spChg>
        <pc:spChg chg="mod">
          <ac:chgData name="신엽 황" userId="e44735d5f427ba3c" providerId="LiveId" clId="{95A9DB0F-941C-4406-BF89-D933908DFE6F}" dt="2023-09-12T01:07:01.742" v="21"/>
          <ac:spMkLst>
            <pc:docMk/>
            <pc:sldMk cId="3782284635" sldId="276"/>
            <ac:spMk id="127" creationId="{00000000-0000-0000-0000-000000000000}"/>
          </ac:spMkLst>
        </pc:spChg>
        <pc:spChg chg="mod">
          <ac:chgData name="신엽 황" userId="e44735d5f427ba3c" providerId="LiveId" clId="{95A9DB0F-941C-4406-BF89-D933908DFE6F}" dt="2023-09-12T01:16:32.199" v="39" actId="113"/>
          <ac:spMkLst>
            <pc:docMk/>
            <pc:sldMk cId="3782284635" sldId="276"/>
            <ac:spMk id="128" creationId="{00000000-0000-0000-0000-000000000000}"/>
          </ac:spMkLst>
        </pc:spChg>
        <pc:spChg chg="mod">
          <ac:chgData name="신엽 황" userId="e44735d5f427ba3c" providerId="LiveId" clId="{95A9DB0F-941C-4406-BF89-D933908DFE6F}" dt="2023-09-12T01:16:51.721" v="42" actId="113"/>
          <ac:spMkLst>
            <pc:docMk/>
            <pc:sldMk cId="3782284635" sldId="276"/>
            <ac:spMk id="129" creationId="{00000000-0000-0000-0000-000000000000}"/>
          </ac:spMkLst>
        </pc:spChg>
        <pc:spChg chg="mod">
          <ac:chgData name="신엽 황" userId="e44735d5f427ba3c" providerId="LiveId" clId="{95A9DB0F-941C-4406-BF89-D933908DFE6F}" dt="2023-09-12T01:16:50.234" v="41" actId="113"/>
          <ac:spMkLst>
            <pc:docMk/>
            <pc:sldMk cId="3782284635" sldId="276"/>
            <ac:spMk id="130" creationId="{00000000-0000-0000-0000-000000000000}"/>
          </ac:spMkLst>
        </pc:spChg>
        <pc:spChg chg="mod">
          <ac:chgData name="신엽 황" userId="e44735d5f427ba3c" providerId="LiveId" clId="{95A9DB0F-941C-4406-BF89-D933908DFE6F}" dt="2023-09-12T01:07:01.742" v="21"/>
          <ac:spMkLst>
            <pc:docMk/>
            <pc:sldMk cId="3782284635" sldId="276"/>
            <ac:spMk id="131" creationId="{00000000-0000-0000-0000-000000000000}"/>
          </ac:spMkLst>
        </pc:spChg>
        <pc:grpChg chg="mod">
          <ac:chgData name="신엽 황" userId="e44735d5f427ba3c" providerId="LiveId" clId="{95A9DB0F-941C-4406-BF89-D933908DFE6F}" dt="2023-09-12T01:07:01.742" v="21"/>
          <ac:grpSpMkLst>
            <pc:docMk/>
            <pc:sldMk cId="3782284635" sldId="276"/>
            <ac:grpSpMk id="103" creationId="{00000000-0000-0000-0000-000000000000}"/>
          </ac:grpSpMkLst>
        </pc:grpChg>
        <pc:grpChg chg="mod">
          <ac:chgData name="신엽 황" userId="e44735d5f427ba3c" providerId="LiveId" clId="{95A9DB0F-941C-4406-BF89-D933908DFE6F}" dt="2023-09-12T01:07:01.742" v="21"/>
          <ac:grpSpMkLst>
            <pc:docMk/>
            <pc:sldMk cId="3782284635" sldId="276"/>
            <ac:grpSpMk id="105" creationId="{00000000-0000-0000-0000-000000000000}"/>
          </ac:grpSpMkLst>
        </pc:grpChg>
        <pc:grpChg chg="mod">
          <ac:chgData name="신엽 황" userId="e44735d5f427ba3c" providerId="LiveId" clId="{95A9DB0F-941C-4406-BF89-D933908DFE6F}" dt="2023-09-12T01:07:01.742" v="21"/>
          <ac:grpSpMkLst>
            <pc:docMk/>
            <pc:sldMk cId="3782284635" sldId="276"/>
            <ac:grpSpMk id="108" creationId="{00000000-0000-0000-0000-000000000000}"/>
          </ac:grpSpMkLst>
        </pc:grpChg>
        <pc:grpChg chg="mod">
          <ac:chgData name="신엽 황" userId="e44735d5f427ba3c" providerId="LiveId" clId="{95A9DB0F-941C-4406-BF89-D933908DFE6F}" dt="2023-09-12T01:07:01.742" v="21"/>
          <ac:grpSpMkLst>
            <pc:docMk/>
            <pc:sldMk cId="3782284635" sldId="276"/>
            <ac:grpSpMk id="114" creationId="{00000000-0000-0000-0000-000000000000}"/>
          </ac:grpSpMkLst>
        </pc:grpChg>
        <pc:cxnChg chg="mod">
          <ac:chgData name="신엽 황" userId="e44735d5f427ba3c" providerId="LiveId" clId="{95A9DB0F-941C-4406-BF89-D933908DFE6F}" dt="2023-09-12T01:07:01.742" v="21"/>
          <ac:cxnSpMkLst>
            <pc:docMk/>
            <pc:sldMk cId="3782284635" sldId="276"/>
            <ac:cxnSpMk id="126" creationId="{00000000-0000-0000-0000-000000000000}"/>
          </ac:cxnSpMkLst>
        </pc:cxnChg>
      </pc:sldChg>
      <pc:sldChg chg="modSp add mod">
        <pc:chgData name="신엽 황" userId="e44735d5f427ba3c" providerId="LiveId" clId="{95A9DB0F-941C-4406-BF89-D933908DFE6F}" dt="2023-09-12T01:16:28.910" v="38" actId="113"/>
        <pc:sldMkLst>
          <pc:docMk/>
          <pc:sldMk cId="1604122262" sldId="277"/>
        </pc:sldMkLst>
        <pc:spChg chg="mod">
          <ac:chgData name="신엽 황" userId="e44735d5f427ba3c" providerId="LiveId" clId="{95A9DB0F-941C-4406-BF89-D933908DFE6F}" dt="2023-09-12T01:12:35.455" v="32" actId="207"/>
          <ac:spMkLst>
            <pc:docMk/>
            <pc:sldMk cId="1604122262" sldId="277"/>
            <ac:spMk id="2" creationId="{BB3B2CD2-D59D-F069-AA74-F12AC69ACA96}"/>
          </ac:spMkLst>
        </pc:spChg>
        <pc:spChg chg="mod">
          <ac:chgData name="신엽 황" userId="e44735d5f427ba3c" providerId="LiveId" clId="{95A9DB0F-941C-4406-BF89-D933908DFE6F}" dt="2023-09-12T01:12:04.447" v="28" actId="207"/>
          <ac:spMkLst>
            <pc:docMk/>
            <pc:sldMk cId="1604122262" sldId="277"/>
            <ac:spMk id="109" creationId="{00000000-0000-0000-0000-000000000000}"/>
          </ac:spMkLst>
        </pc:spChg>
        <pc:spChg chg="mod">
          <ac:chgData name="신엽 황" userId="e44735d5f427ba3c" providerId="LiveId" clId="{95A9DB0F-941C-4406-BF89-D933908DFE6F}" dt="2023-09-12T01:12:16.230" v="30" actId="207"/>
          <ac:spMkLst>
            <pc:docMk/>
            <pc:sldMk cId="1604122262" sldId="277"/>
            <ac:spMk id="110" creationId="{00000000-0000-0000-0000-000000000000}"/>
          </ac:spMkLst>
        </pc:spChg>
        <pc:spChg chg="mod">
          <ac:chgData name="신엽 황" userId="e44735d5f427ba3c" providerId="LiveId" clId="{95A9DB0F-941C-4406-BF89-D933908DFE6F}" dt="2023-09-12T01:16:19.290" v="36" actId="207"/>
          <ac:spMkLst>
            <pc:docMk/>
            <pc:sldMk cId="1604122262" sldId="277"/>
            <ac:spMk id="120" creationId="{00000000-0000-0000-0000-000000000000}"/>
          </ac:spMkLst>
        </pc:spChg>
        <pc:spChg chg="mod">
          <ac:chgData name="신엽 황" userId="e44735d5f427ba3c" providerId="LiveId" clId="{95A9DB0F-941C-4406-BF89-D933908DFE6F}" dt="2023-09-12T01:16:28.910" v="38" actId="113"/>
          <ac:spMkLst>
            <pc:docMk/>
            <pc:sldMk cId="1604122262" sldId="277"/>
            <ac:spMk id="128" creationId="{00000000-0000-0000-0000-000000000000}"/>
          </ac:spMkLst>
        </pc:spChg>
        <pc:spChg chg="mod">
          <ac:chgData name="신엽 황" userId="e44735d5f427ba3c" providerId="LiveId" clId="{95A9DB0F-941C-4406-BF89-D933908DFE6F}" dt="2023-09-12T01:16:26.572" v="37" actId="113"/>
          <ac:spMkLst>
            <pc:docMk/>
            <pc:sldMk cId="1604122262" sldId="277"/>
            <ac:spMk id="131" creationId="{00000000-0000-0000-0000-000000000000}"/>
          </ac:spMkLst>
        </pc:spChg>
        <pc:grpChg chg="mod">
          <ac:chgData name="신엽 황" userId="e44735d5f427ba3c" providerId="LiveId" clId="{95A9DB0F-941C-4406-BF89-D933908DFE6F}" dt="2023-09-12T01:12:37.616" v="34" actId="1076"/>
          <ac:grpSpMkLst>
            <pc:docMk/>
            <pc:sldMk cId="1604122262" sldId="277"/>
            <ac:grpSpMk id="103" creationId="{00000000-0000-0000-0000-000000000000}"/>
          </ac:grpSpMkLst>
        </pc:grpChg>
      </pc:sldChg>
      <pc:sldChg chg="delSp modSp add mod">
        <pc:chgData name="신엽 황" userId="e44735d5f427ba3c" providerId="LiveId" clId="{95A9DB0F-941C-4406-BF89-D933908DFE6F}" dt="2023-09-12T01:26:56.804" v="63" actId="478"/>
        <pc:sldMkLst>
          <pc:docMk/>
          <pc:sldMk cId="1204638084" sldId="278"/>
        </pc:sldMkLst>
        <pc:spChg chg="del">
          <ac:chgData name="신엽 황" userId="e44735d5f427ba3c" providerId="LiveId" clId="{95A9DB0F-941C-4406-BF89-D933908DFE6F}" dt="2023-09-12T01:26:56.804" v="63" actId="478"/>
          <ac:spMkLst>
            <pc:docMk/>
            <pc:sldMk cId="1204638084" sldId="278"/>
            <ac:spMk id="4" creationId="{9A924C9E-4432-6BAF-B4CE-51DCF3872196}"/>
          </ac:spMkLst>
        </pc:spChg>
        <pc:spChg chg="del">
          <ac:chgData name="신엽 황" userId="e44735d5f427ba3c" providerId="LiveId" clId="{95A9DB0F-941C-4406-BF89-D933908DFE6F}" dt="2023-09-12T01:26:55.436" v="62" actId="478"/>
          <ac:spMkLst>
            <pc:docMk/>
            <pc:sldMk cId="1204638084" sldId="278"/>
            <ac:spMk id="6" creationId="{6DF22B79-E1B4-BC8E-6FB7-B72C19971A50}"/>
          </ac:spMkLst>
        </pc:spChg>
        <pc:spChg chg="mod">
          <ac:chgData name="신엽 황" userId="e44735d5f427ba3c" providerId="LiveId" clId="{95A9DB0F-941C-4406-BF89-D933908DFE6F}" dt="2023-09-12T01:26:50.360" v="61" actId="20577"/>
          <ac:spMkLst>
            <pc:docMk/>
            <pc:sldMk cId="1204638084" sldId="278"/>
            <ac:spMk id="349" creationId="{00000000-0000-0000-0000-000000000000}"/>
          </ac:spMkLst>
        </pc:spChg>
        <pc:spChg chg="del">
          <ac:chgData name="신엽 황" userId="e44735d5f427ba3c" providerId="LiveId" clId="{95A9DB0F-941C-4406-BF89-D933908DFE6F}" dt="2023-09-12T01:26:55.436" v="62" actId="478"/>
          <ac:spMkLst>
            <pc:docMk/>
            <pc:sldMk cId="1204638084" sldId="278"/>
            <ac:spMk id="350" creationId="{00000000-0000-0000-0000-000000000000}"/>
          </ac:spMkLst>
        </pc:spChg>
        <pc:spChg chg="del">
          <ac:chgData name="신엽 황" userId="e44735d5f427ba3c" providerId="LiveId" clId="{95A9DB0F-941C-4406-BF89-D933908DFE6F}" dt="2023-09-12T01:26:55.436" v="62" actId="478"/>
          <ac:spMkLst>
            <pc:docMk/>
            <pc:sldMk cId="1204638084" sldId="278"/>
            <ac:spMk id="351" creationId="{00000000-0000-0000-0000-000000000000}"/>
          </ac:spMkLst>
        </pc:spChg>
        <pc:spChg chg="del">
          <ac:chgData name="신엽 황" userId="e44735d5f427ba3c" providerId="LiveId" clId="{95A9DB0F-941C-4406-BF89-D933908DFE6F}" dt="2023-09-12T01:26:55.436" v="62" actId="478"/>
          <ac:spMkLst>
            <pc:docMk/>
            <pc:sldMk cId="1204638084" sldId="278"/>
            <ac:spMk id="352" creationId="{00000000-0000-0000-0000-000000000000}"/>
          </ac:spMkLst>
        </pc:spChg>
        <pc:spChg chg="del">
          <ac:chgData name="신엽 황" userId="e44735d5f427ba3c" providerId="LiveId" clId="{95A9DB0F-941C-4406-BF89-D933908DFE6F}" dt="2023-09-12T01:26:55.436" v="62" actId="478"/>
          <ac:spMkLst>
            <pc:docMk/>
            <pc:sldMk cId="1204638084" sldId="278"/>
            <ac:spMk id="353" creationId="{00000000-0000-0000-0000-000000000000}"/>
          </ac:spMkLst>
        </pc:spChg>
        <pc:spChg chg="del">
          <ac:chgData name="신엽 황" userId="e44735d5f427ba3c" providerId="LiveId" clId="{95A9DB0F-941C-4406-BF89-D933908DFE6F}" dt="2023-09-12T01:26:55.436" v="62" actId="478"/>
          <ac:spMkLst>
            <pc:docMk/>
            <pc:sldMk cId="1204638084" sldId="278"/>
            <ac:spMk id="355" creationId="{00000000-0000-0000-0000-000000000000}"/>
          </ac:spMkLst>
        </pc:spChg>
        <pc:spChg chg="del">
          <ac:chgData name="신엽 황" userId="e44735d5f427ba3c" providerId="LiveId" clId="{95A9DB0F-941C-4406-BF89-D933908DFE6F}" dt="2023-09-12T01:26:55.436" v="62" actId="478"/>
          <ac:spMkLst>
            <pc:docMk/>
            <pc:sldMk cId="1204638084" sldId="278"/>
            <ac:spMk id="356" creationId="{00000000-0000-0000-0000-000000000000}"/>
          </ac:spMkLst>
        </pc:spChg>
      </pc:sldChg>
      <pc:sldChg chg="modSp add mod">
        <pc:chgData name="신엽 황" userId="e44735d5f427ba3c" providerId="LiveId" clId="{95A9DB0F-941C-4406-BF89-D933908DFE6F}" dt="2023-09-12T01:27:12.346" v="102" actId="20577"/>
        <pc:sldMkLst>
          <pc:docMk/>
          <pc:sldMk cId="3581798487" sldId="279"/>
        </pc:sldMkLst>
        <pc:spChg chg="mod">
          <ac:chgData name="신엽 황" userId="e44735d5f427ba3c" providerId="LiveId" clId="{95A9DB0F-941C-4406-BF89-D933908DFE6F}" dt="2023-09-12T01:27:12.346" v="102" actId="20577"/>
          <ac:spMkLst>
            <pc:docMk/>
            <pc:sldMk cId="3581798487" sldId="279"/>
            <ac:spMk id="349" creationId="{00000000-0000-0000-0000-000000000000}"/>
          </ac:spMkLst>
        </pc:spChg>
      </pc:sldChg>
      <pc:sldChg chg="modSp add mod">
        <pc:chgData name="신엽 황" userId="e44735d5f427ba3c" providerId="LiveId" clId="{95A9DB0F-941C-4406-BF89-D933908DFE6F}" dt="2023-09-12T01:27:22.665" v="128" actId="20577"/>
        <pc:sldMkLst>
          <pc:docMk/>
          <pc:sldMk cId="2739730569" sldId="280"/>
        </pc:sldMkLst>
        <pc:spChg chg="mod">
          <ac:chgData name="신엽 황" userId="e44735d5f427ba3c" providerId="LiveId" clId="{95A9DB0F-941C-4406-BF89-D933908DFE6F}" dt="2023-09-12T01:27:22.665" v="128" actId="20577"/>
          <ac:spMkLst>
            <pc:docMk/>
            <pc:sldMk cId="2739730569" sldId="280"/>
            <ac:spMk id="349" creationId="{00000000-0000-0000-0000-000000000000}"/>
          </ac:spMkLst>
        </pc:spChg>
      </pc:sldChg>
      <pc:sldChg chg="modSp add mod">
        <pc:chgData name="신엽 황" userId="e44735d5f427ba3c" providerId="LiveId" clId="{95A9DB0F-941C-4406-BF89-D933908DFE6F}" dt="2023-09-12T01:27:32.378" v="157" actId="20577"/>
        <pc:sldMkLst>
          <pc:docMk/>
          <pc:sldMk cId="60168405" sldId="281"/>
        </pc:sldMkLst>
        <pc:spChg chg="mod">
          <ac:chgData name="신엽 황" userId="e44735d5f427ba3c" providerId="LiveId" clId="{95A9DB0F-941C-4406-BF89-D933908DFE6F}" dt="2023-09-12T01:27:32.378" v="157" actId="20577"/>
          <ac:spMkLst>
            <pc:docMk/>
            <pc:sldMk cId="60168405" sldId="281"/>
            <ac:spMk id="349" creationId="{00000000-0000-0000-0000-000000000000}"/>
          </ac:spMkLst>
        </pc:spChg>
      </pc:sldChg>
      <pc:sldChg chg="modSp add mod">
        <pc:chgData name="신엽 황" userId="e44735d5f427ba3c" providerId="LiveId" clId="{95A9DB0F-941C-4406-BF89-D933908DFE6F}" dt="2023-09-12T01:28:25.001" v="272" actId="20577"/>
        <pc:sldMkLst>
          <pc:docMk/>
          <pc:sldMk cId="4186799357" sldId="282"/>
        </pc:sldMkLst>
        <pc:spChg chg="mod">
          <ac:chgData name="신엽 황" userId="e44735d5f427ba3c" providerId="LiveId" clId="{95A9DB0F-941C-4406-BF89-D933908DFE6F}" dt="2023-09-12T01:28:25.001" v="272" actId="20577"/>
          <ac:spMkLst>
            <pc:docMk/>
            <pc:sldMk cId="4186799357" sldId="282"/>
            <ac:spMk id="349" creationId="{00000000-0000-0000-0000-000000000000}"/>
          </ac:spMkLst>
        </pc:spChg>
      </pc:sldChg>
      <pc:sldChg chg="modSp add mod">
        <pc:chgData name="신엽 황" userId="e44735d5f427ba3c" providerId="LiveId" clId="{95A9DB0F-941C-4406-BF89-D933908DFE6F}" dt="2023-09-12T01:27:53.165" v="176" actId="20577"/>
        <pc:sldMkLst>
          <pc:docMk/>
          <pc:sldMk cId="3186116149" sldId="283"/>
        </pc:sldMkLst>
        <pc:spChg chg="mod">
          <ac:chgData name="신엽 황" userId="e44735d5f427ba3c" providerId="LiveId" clId="{95A9DB0F-941C-4406-BF89-D933908DFE6F}" dt="2023-09-12T01:27:53.165" v="176" actId="20577"/>
          <ac:spMkLst>
            <pc:docMk/>
            <pc:sldMk cId="3186116149" sldId="283"/>
            <ac:spMk id="349" creationId="{00000000-0000-0000-0000-000000000000}"/>
          </ac:spMkLst>
        </pc:spChg>
      </pc:sldChg>
      <pc:sldChg chg="modSp add mod">
        <pc:chgData name="신엽 황" userId="e44735d5f427ba3c" providerId="LiveId" clId="{95A9DB0F-941C-4406-BF89-D933908DFE6F}" dt="2023-09-12T01:28:10.967" v="252" actId="20577"/>
        <pc:sldMkLst>
          <pc:docMk/>
          <pc:sldMk cId="1298730911" sldId="284"/>
        </pc:sldMkLst>
        <pc:spChg chg="mod">
          <ac:chgData name="신엽 황" userId="e44735d5f427ba3c" providerId="LiveId" clId="{95A9DB0F-941C-4406-BF89-D933908DFE6F}" dt="2023-09-12T01:28:10.967" v="252" actId="20577"/>
          <ac:spMkLst>
            <pc:docMk/>
            <pc:sldMk cId="1298730911" sldId="284"/>
            <ac:spMk id="349" creationId="{00000000-0000-0000-0000-000000000000}"/>
          </ac:spMkLst>
        </pc:spChg>
      </pc:sldChg>
      <pc:sldChg chg="modSp add mod">
        <pc:chgData name="신엽 황" userId="e44735d5f427ba3c" providerId="LiveId" clId="{95A9DB0F-941C-4406-BF89-D933908DFE6F}" dt="2023-09-12T01:28:36.201" v="295" actId="20577"/>
        <pc:sldMkLst>
          <pc:docMk/>
          <pc:sldMk cId="48431468" sldId="285"/>
        </pc:sldMkLst>
        <pc:spChg chg="mod">
          <ac:chgData name="신엽 황" userId="e44735d5f427ba3c" providerId="LiveId" clId="{95A9DB0F-941C-4406-BF89-D933908DFE6F}" dt="2023-09-12T01:28:36.201" v="295" actId="20577"/>
          <ac:spMkLst>
            <pc:docMk/>
            <pc:sldMk cId="48431468" sldId="285"/>
            <ac:spMk id="349" creationId="{00000000-0000-0000-0000-000000000000}"/>
          </ac:spMkLst>
        </pc:spChg>
      </pc:sldChg>
      <pc:sldChg chg="modSp add mod">
        <pc:chgData name="신엽 황" userId="e44735d5f427ba3c" providerId="LiveId" clId="{95A9DB0F-941C-4406-BF89-D933908DFE6F}" dt="2023-09-12T01:28:43.068" v="314" actId="20577"/>
        <pc:sldMkLst>
          <pc:docMk/>
          <pc:sldMk cId="1583293008" sldId="286"/>
        </pc:sldMkLst>
        <pc:spChg chg="mod">
          <ac:chgData name="신엽 황" userId="e44735d5f427ba3c" providerId="LiveId" clId="{95A9DB0F-941C-4406-BF89-D933908DFE6F}" dt="2023-09-12T01:28:43.068" v="314" actId="20577"/>
          <ac:spMkLst>
            <pc:docMk/>
            <pc:sldMk cId="1583293008" sldId="286"/>
            <ac:spMk id="349" creationId="{00000000-0000-0000-0000-000000000000}"/>
          </ac:spMkLst>
        </pc:spChg>
      </pc:sldChg>
      <pc:sldChg chg="addSp delSp modSp add mod">
        <pc:chgData name="신엽 황" userId="e44735d5f427ba3c" providerId="LiveId" clId="{95A9DB0F-941C-4406-BF89-D933908DFE6F}" dt="2023-09-12T01:30:20.492" v="324" actId="20577"/>
        <pc:sldMkLst>
          <pc:docMk/>
          <pc:sldMk cId="0" sldId="287"/>
        </pc:sldMkLst>
        <pc:spChg chg="add mod ord">
          <ac:chgData name="신엽 황" userId="e44735d5f427ba3c" providerId="LiveId" clId="{95A9DB0F-941C-4406-BF89-D933908DFE6F}" dt="2023-09-12T01:30:05.900" v="322" actId="167"/>
          <ac:spMkLst>
            <pc:docMk/>
            <pc:sldMk cId="0" sldId="287"/>
            <ac:spMk id="2" creationId="{AEFFC827-86EF-E397-212B-FB588BCF335C}"/>
          </ac:spMkLst>
        </pc:spChg>
        <pc:spChg chg="del">
          <ac:chgData name="신엽 황" userId="e44735d5f427ba3c" providerId="LiveId" clId="{95A9DB0F-941C-4406-BF89-D933908DFE6F}" dt="2023-09-12T01:30:01.414" v="320" actId="478"/>
          <ac:spMkLst>
            <pc:docMk/>
            <pc:sldMk cId="0" sldId="287"/>
            <ac:spMk id="60" creationId="{00000000-0000-0000-0000-000000000000}"/>
          </ac:spMkLst>
        </pc:spChg>
        <pc:spChg chg="mod">
          <ac:chgData name="신엽 황" userId="e44735d5f427ba3c" providerId="LiveId" clId="{95A9DB0F-941C-4406-BF89-D933908DFE6F}" dt="2023-09-12T01:30:20.492" v="324" actId="20577"/>
          <ac:spMkLst>
            <pc:docMk/>
            <pc:sldMk cId="0" sldId="287"/>
            <ac:spMk id="66" creationId="{00000000-0000-0000-0000-000000000000}"/>
          </ac:spMkLst>
        </pc:spChg>
      </pc:sldChg>
    </pc:docChg>
  </pc:docChgLst>
  <pc:docChgLst>
    <pc:chgData name="황신엽" userId="cabf1635-5c28-4baa-9fa6-33978eeacf4c" providerId="ADAL" clId="{8156B4CE-5DEE-4E2C-9018-72EA085BF5D8}"/>
    <pc:docChg chg="undo custSel addSld delSld modSld sldOrd">
      <pc:chgData name="황신엽" userId="cabf1635-5c28-4baa-9fa6-33978eeacf4c" providerId="ADAL" clId="{8156B4CE-5DEE-4E2C-9018-72EA085BF5D8}" dt="2023-09-25T09:59:59.627" v="20563" actId="20577"/>
      <pc:docMkLst>
        <pc:docMk/>
      </pc:docMkLst>
      <pc:sldChg chg="modSp mod">
        <pc:chgData name="황신엽" userId="cabf1635-5c28-4baa-9fa6-33978eeacf4c" providerId="ADAL" clId="{8156B4CE-5DEE-4E2C-9018-72EA085BF5D8}" dt="2023-09-24T19:10:02.784" v="15559" actId="2711"/>
        <pc:sldMkLst>
          <pc:docMk/>
          <pc:sldMk cId="0" sldId="256"/>
        </pc:sldMkLst>
        <pc:spChg chg="mod">
          <ac:chgData name="황신엽" userId="cabf1635-5c28-4baa-9fa6-33978eeacf4c" providerId="ADAL" clId="{8156B4CE-5DEE-4E2C-9018-72EA085BF5D8}" dt="2023-09-24T19:09:56.353" v="15558" actId="2711"/>
          <ac:spMkLst>
            <pc:docMk/>
            <pc:sldMk cId="0" sldId="256"/>
            <ac:spMk id="89" creationId="{00000000-0000-0000-0000-000000000000}"/>
          </ac:spMkLst>
        </pc:spChg>
        <pc:spChg chg="mod">
          <ac:chgData name="황신엽" userId="cabf1635-5c28-4baa-9fa6-33978eeacf4c" providerId="ADAL" clId="{8156B4CE-5DEE-4E2C-9018-72EA085BF5D8}" dt="2023-09-24T19:10:02.784" v="15559" actId="2711"/>
          <ac:spMkLst>
            <pc:docMk/>
            <pc:sldMk cId="0" sldId="256"/>
            <ac:spMk id="91" creationId="{00000000-0000-0000-0000-000000000000}"/>
          </ac:spMkLst>
        </pc:spChg>
      </pc:sldChg>
      <pc:sldChg chg="modSp mod">
        <pc:chgData name="황신엽" userId="cabf1635-5c28-4baa-9fa6-33978eeacf4c" providerId="ADAL" clId="{8156B4CE-5DEE-4E2C-9018-72EA085BF5D8}" dt="2023-09-25T08:29:14.159" v="19807"/>
        <pc:sldMkLst>
          <pc:docMk/>
          <pc:sldMk cId="0" sldId="257"/>
        </pc:sldMkLst>
        <pc:spChg chg="mod">
          <ac:chgData name="황신엽" userId="cabf1635-5c28-4baa-9fa6-33978eeacf4c" providerId="ADAL" clId="{8156B4CE-5DEE-4E2C-9018-72EA085BF5D8}" dt="2023-09-24T23:51:47.341" v="15572" actId="14100"/>
          <ac:spMkLst>
            <pc:docMk/>
            <pc:sldMk cId="0" sldId="257"/>
            <ac:spMk id="2" creationId="{BB3B2CD2-D59D-F069-AA74-F12AC69ACA96}"/>
          </ac:spMkLst>
        </pc:spChg>
        <pc:spChg chg="mod">
          <ac:chgData name="황신엽" userId="cabf1635-5c28-4baa-9fa6-33978eeacf4c" providerId="ADAL" clId="{8156B4CE-5DEE-4E2C-9018-72EA085BF5D8}" dt="2023-09-24T19:10:13.843" v="15560" actId="2711"/>
          <ac:spMkLst>
            <pc:docMk/>
            <pc:sldMk cId="0" sldId="257"/>
            <ac:spMk id="99" creationId="{00000000-0000-0000-0000-000000000000}"/>
          </ac:spMkLst>
        </pc:spChg>
        <pc:spChg chg="mod">
          <ac:chgData name="황신엽" userId="cabf1635-5c28-4baa-9fa6-33978eeacf4c" providerId="ADAL" clId="{8156B4CE-5DEE-4E2C-9018-72EA085BF5D8}" dt="2023-09-24T19:10:40.809" v="15562" actId="2711"/>
          <ac:spMkLst>
            <pc:docMk/>
            <pc:sldMk cId="0" sldId="257"/>
            <ac:spMk id="107" creationId="{00000000-0000-0000-0000-000000000000}"/>
          </ac:spMkLst>
        </pc:spChg>
        <pc:spChg chg="mod">
          <ac:chgData name="황신엽" userId="cabf1635-5c28-4baa-9fa6-33978eeacf4c" providerId="ADAL" clId="{8156B4CE-5DEE-4E2C-9018-72EA085BF5D8}" dt="2023-09-24T19:10:48.859" v="15563" actId="2711"/>
          <ac:spMkLst>
            <pc:docMk/>
            <pc:sldMk cId="0" sldId="257"/>
            <ac:spMk id="110" creationId="{00000000-0000-0000-0000-000000000000}"/>
          </ac:spMkLst>
        </pc:spChg>
        <pc:spChg chg="mod">
          <ac:chgData name="황신엽" userId="cabf1635-5c28-4baa-9fa6-33978eeacf4c" providerId="ADAL" clId="{8156B4CE-5DEE-4E2C-9018-72EA085BF5D8}" dt="2023-09-24T23:51:28.336" v="15568" actId="2711"/>
          <ac:spMkLst>
            <pc:docMk/>
            <pc:sldMk cId="0" sldId="257"/>
            <ac:spMk id="116" creationId="{00000000-0000-0000-0000-000000000000}"/>
          </ac:spMkLst>
        </pc:spChg>
        <pc:spChg chg="mod">
          <ac:chgData name="황신엽" userId="cabf1635-5c28-4baa-9fa6-33978eeacf4c" providerId="ADAL" clId="{8156B4CE-5DEE-4E2C-9018-72EA085BF5D8}" dt="2023-09-24T23:52:14.543" v="15574" actId="255"/>
          <ac:spMkLst>
            <pc:docMk/>
            <pc:sldMk cId="0" sldId="257"/>
            <ac:spMk id="122" creationId="{00000000-0000-0000-0000-000000000000}"/>
          </ac:spMkLst>
        </pc:spChg>
        <pc:spChg chg="mod">
          <ac:chgData name="황신엽" userId="cabf1635-5c28-4baa-9fa6-33978eeacf4c" providerId="ADAL" clId="{8156B4CE-5DEE-4E2C-9018-72EA085BF5D8}" dt="2023-09-24T19:10:21.339" v="15561" actId="2711"/>
          <ac:spMkLst>
            <pc:docMk/>
            <pc:sldMk cId="0" sldId="257"/>
            <ac:spMk id="125" creationId="{00000000-0000-0000-0000-000000000000}"/>
          </ac:spMkLst>
        </pc:spChg>
        <pc:spChg chg="mod">
          <ac:chgData name="황신엽" userId="cabf1635-5c28-4baa-9fa6-33978eeacf4c" providerId="ADAL" clId="{8156B4CE-5DEE-4E2C-9018-72EA085BF5D8}" dt="2023-09-24T19:10:56.223" v="15564" actId="2711"/>
          <ac:spMkLst>
            <pc:docMk/>
            <pc:sldMk cId="0" sldId="257"/>
            <ac:spMk id="127" creationId="{00000000-0000-0000-0000-000000000000}"/>
          </ac:spMkLst>
        </pc:spChg>
        <pc:spChg chg="mod">
          <ac:chgData name="황신엽" userId="cabf1635-5c28-4baa-9fa6-33978eeacf4c" providerId="ADAL" clId="{8156B4CE-5DEE-4E2C-9018-72EA085BF5D8}" dt="2023-09-24T23:52:14.543" v="15574" actId="255"/>
          <ac:spMkLst>
            <pc:docMk/>
            <pc:sldMk cId="0" sldId="257"/>
            <ac:spMk id="128" creationId="{00000000-0000-0000-0000-000000000000}"/>
          </ac:spMkLst>
        </pc:spChg>
        <pc:spChg chg="mod">
          <ac:chgData name="황신엽" userId="cabf1635-5c28-4baa-9fa6-33978eeacf4c" providerId="ADAL" clId="{8156B4CE-5DEE-4E2C-9018-72EA085BF5D8}" dt="2023-09-25T08:29:14.159" v="19807"/>
          <ac:spMkLst>
            <pc:docMk/>
            <pc:sldMk cId="0" sldId="257"/>
            <ac:spMk id="129" creationId="{00000000-0000-0000-0000-000000000000}"/>
          </ac:spMkLst>
        </pc:spChg>
        <pc:spChg chg="mod">
          <ac:chgData name="황신엽" userId="cabf1635-5c28-4baa-9fa6-33978eeacf4c" providerId="ADAL" clId="{8156B4CE-5DEE-4E2C-9018-72EA085BF5D8}" dt="2023-09-24T23:52:14.543" v="15574" actId="255"/>
          <ac:spMkLst>
            <pc:docMk/>
            <pc:sldMk cId="0" sldId="257"/>
            <ac:spMk id="130" creationId="{00000000-0000-0000-0000-000000000000}"/>
          </ac:spMkLst>
        </pc:spChg>
        <pc:spChg chg="mod">
          <ac:chgData name="황신엽" userId="cabf1635-5c28-4baa-9fa6-33978eeacf4c" providerId="ADAL" clId="{8156B4CE-5DEE-4E2C-9018-72EA085BF5D8}" dt="2023-09-25T05:24:47.354" v="17369" actId="20577"/>
          <ac:spMkLst>
            <pc:docMk/>
            <pc:sldMk cId="0" sldId="257"/>
            <ac:spMk id="131" creationId="{00000000-0000-0000-0000-000000000000}"/>
          </ac:spMkLst>
        </pc:spChg>
      </pc:sldChg>
      <pc:sldChg chg="addSp delSp modSp mod">
        <pc:chgData name="황신엽" userId="cabf1635-5c28-4baa-9fa6-33978eeacf4c" providerId="ADAL" clId="{8156B4CE-5DEE-4E2C-9018-72EA085BF5D8}" dt="2023-09-25T08:10:46.843" v="19745" actId="120"/>
        <pc:sldMkLst>
          <pc:docMk/>
          <pc:sldMk cId="0" sldId="258"/>
        </pc:sldMkLst>
        <pc:spChg chg="mod">
          <ac:chgData name="황신엽" userId="cabf1635-5c28-4baa-9fa6-33978eeacf4c" providerId="ADAL" clId="{8156B4CE-5DEE-4E2C-9018-72EA085BF5D8}" dt="2023-09-25T08:10:32.523" v="19741" actId="120"/>
          <ac:spMkLst>
            <pc:docMk/>
            <pc:sldMk cId="0" sldId="258"/>
            <ac:spMk id="7" creationId="{44E86B6B-5577-BAB9-7FEE-DB03CC66E474}"/>
          </ac:spMkLst>
        </pc:spChg>
        <pc:spChg chg="mod">
          <ac:chgData name="황신엽" userId="cabf1635-5c28-4baa-9fa6-33978eeacf4c" providerId="ADAL" clId="{8156B4CE-5DEE-4E2C-9018-72EA085BF5D8}" dt="2023-09-25T02:18:04.205" v="16524"/>
          <ac:spMkLst>
            <pc:docMk/>
            <pc:sldMk cId="0" sldId="258"/>
            <ac:spMk id="8" creationId="{10CBE4C8-1AE2-B3B1-9336-F23206976C49}"/>
          </ac:spMkLst>
        </pc:spChg>
        <pc:spChg chg="mod">
          <ac:chgData name="황신엽" userId="cabf1635-5c28-4baa-9fa6-33978eeacf4c" providerId="ADAL" clId="{8156B4CE-5DEE-4E2C-9018-72EA085BF5D8}" dt="2023-09-25T02:18:04.205" v="16524"/>
          <ac:spMkLst>
            <pc:docMk/>
            <pc:sldMk cId="0" sldId="258"/>
            <ac:spMk id="9" creationId="{82E270A6-35FC-F91A-03AA-1F78401F5233}"/>
          </ac:spMkLst>
        </pc:spChg>
        <pc:spChg chg="mod">
          <ac:chgData name="황신엽" userId="cabf1635-5c28-4baa-9fa6-33978eeacf4c" providerId="ADAL" clId="{8156B4CE-5DEE-4E2C-9018-72EA085BF5D8}" dt="2023-09-25T02:18:04.205" v="16524"/>
          <ac:spMkLst>
            <pc:docMk/>
            <pc:sldMk cId="0" sldId="258"/>
            <ac:spMk id="10" creationId="{7CB7ADF1-2262-89B0-9B38-1E061A08079B}"/>
          </ac:spMkLst>
        </pc:spChg>
        <pc:spChg chg="mod">
          <ac:chgData name="황신엽" userId="cabf1635-5c28-4baa-9fa6-33978eeacf4c" providerId="ADAL" clId="{8156B4CE-5DEE-4E2C-9018-72EA085BF5D8}" dt="2023-09-25T08:10:35.529" v="19742" actId="120"/>
          <ac:spMkLst>
            <pc:docMk/>
            <pc:sldMk cId="0" sldId="258"/>
            <ac:spMk id="14" creationId="{951105C2-1011-140F-4C77-0684C34BFE85}"/>
          </ac:spMkLst>
        </pc:spChg>
        <pc:spChg chg="mod">
          <ac:chgData name="황신엽" userId="cabf1635-5c28-4baa-9fa6-33978eeacf4c" providerId="ADAL" clId="{8156B4CE-5DEE-4E2C-9018-72EA085BF5D8}" dt="2023-09-25T02:18:54.843" v="16559"/>
          <ac:spMkLst>
            <pc:docMk/>
            <pc:sldMk cId="0" sldId="258"/>
            <ac:spMk id="15" creationId="{42CB71BB-6CE2-CC70-A952-50520605F7A7}"/>
          </ac:spMkLst>
        </pc:spChg>
        <pc:spChg chg="mod">
          <ac:chgData name="황신엽" userId="cabf1635-5c28-4baa-9fa6-33978eeacf4c" providerId="ADAL" clId="{8156B4CE-5DEE-4E2C-9018-72EA085BF5D8}" dt="2023-09-25T02:18:54.843" v="16559"/>
          <ac:spMkLst>
            <pc:docMk/>
            <pc:sldMk cId="0" sldId="258"/>
            <ac:spMk id="16" creationId="{C57CC40C-6445-DA74-B7D4-8253A3CE36FA}"/>
          </ac:spMkLst>
        </pc:spChg>
        <pc:spChg chg="mod">
          <ac:chgData name="황신엽" userId="cabf1635-5c28-4baa-9fa6-33978eeacf4c" providerId="ADAL" clId="{8156B4CE-5DEE-4E2C-9018-72EA085BF5D8}" dt="2023-09-25T02:18:54.843" v="16559"/>
          <ac:spMkLst>
            <pc:docMk/>
            <pc:sldMk cId="0" sldId="258"/>
            <ac:spMk id="17" creationId="{3BF54B41-D45A-4FDE-6985-CD11055A2E90}"/>
          </ac:spMkLst>
        </pc:spChg>
        <pc:spChg chg="mod">
          <ac:chgData name="황신엽" userId="cabf1635-5c28-4baa-9fa6-33978eeacf4c" providerId="ADAL" clId="{8156B4CE-5DEE-4E2C-9018-72EA085BF5D8}" dt="2023-09-25T08:10:39.982" v="19743" actId="120"/>
          <ac:spMkLst>
            <pc:docMk/>
            <pc:sldMk cId="0" sldId="258"/>
            <ac:spMk id="21" creationId="{F31F32D2-65B1-DA6B-A012-7B8F9B788280}"/>
          </ac:spMkLst>
        </pc:spChg>
        <pc:spChg chg="mod">
          <ac:chgData name="황신엽" userId="cabf1635-5c28-4baa-9fa6-33978eeacf4c" providerId="ADAL" clId="{8156B4CE-5DEE-4E2C-9018-72EA085BF5D8}" dt="2023-09-25T02:22:04.319" v="16691" actId="165"/>
          <ac:spMkLst>
            <pc:docMk/>
            <pc:sldMk cId="0" sldId="258"/>
            <ac:spMk id="22" creationId="{939490B0-C249-D5EC-B20A-046583625A3F}"/>
          </ac:spMkLst>
        </pc:spChg>
        <pc:spChg chg="mod">
          <ac:chgData name="황신엽" userId="cabf1635-5c28-4baa-9fa6-33978eeacf4c" providerId="ADAL" clId="{8156B4CE-5DEE-4E2C-9018-72EA085BF5D8}" dt="2023-09-25T02:22:04.319" v="16691" actId="165"/>
          <ac:spMkLst>
            <pc:docMk/>
            <pc:sldMk cId="0" sldId="258"/>
            <ac:spMk id="23" creationId="{F56798E2-2A9F-E1C8-DB78-23A875AF80A9}"/>
          </ac:spMkLst>
        </pc:spChg>
        <pc:spChg chg="mod">
          <ac:chgData name="황신엽" userId="cabf1635-5c28-4baa-9fa6-33978eeacf4c" providerId="ADAL" clId="{8156B4CE-5DEE-4E2C-9018-72EA085BF5D8}" dt="2023-09-25T02:22:04.319" v="16691" actId="165"/>
          <ac:spMkLst>
            <pc:docMk/>
            <pc:sldMk cId="0" sldId="258"/>
            <ac:spMk id="24" creationId="{3F8964EA-EC28-70D8-EEF1-1739670B1718}"/>
          </ac:spMkLst>
        </pc:spChg>
        <pc:spChg chg="mod">
          <ac:chgData name="황신엽" userId="cabf1635-5c28-4baa-9fa6-33978eeacf4c" providerId="ADAL" clId="{8156B4CE-5DEE-4E2C-9018-72EA085BF5D8}" dt="2023-09-25T08:10:43.615" v="19744" actId="120"/>
          <ac:spMkLst>
            <pc:docMk/>
            <pc:sldMk cId="0" sldId="258"/>
            <ac:spMk id="28" creationId="{A6471775-0DC6-12A0-1E63-209F99574080}"/>
          </ac:spMkLst>
        </pc:spChg>
        <pc:spChg chg="mod">
          <ac:chgData name="황신엽" userId="cabf1635-5c28-4baa-9fa6-33978eeacf4c" providerId="ADAL" clId="{8156B4CE-5DEE-4E2C-9018-72EA085BF5D8}" dt="2023-09-25T02:20:38.805" v="16640"/>
          <ac:spMkLst>
            <pc:docMk/>
            <pc:sldMk cId="0" sldId="258"/>
            <ac:spMk id="29" creationId="{40AEA8F5-14FC-E5E6-E80F-3E36D26A28FD}"/>
          </ac:spMkLst>
        </pc:spChg>
        <pc:spChg chg="mod">
          <ac:chgData name="황신엽" userId="cabf1635-5c28-4baa-9fa6-33978eeacf4c" providerId="ADAL" clId="{8156B4CE-5DEE-4E2C-9018-72EA085BF5D8}" dt="2023-09-25T02:20:38.805" v="16640"/>
          <ac:spMkLst>
            <pc:docMk/>
            <pc:sldMk cId="0" sldId="258"/>
            <ac:spMk id="30" creationId="{FE09F7EC-E762-D207-B413-207B05C7009D}"/>
          </ac:spMkLst>
        </pc:spChg>
        <pc:spChg chg="mod">
          <ac:chgData name="황신엽" userId="cabf1635-5c28-4baa-9fa6-33978eeacf4c" providerId="ADAL" clId="{8156B4CE-5DEE-4E2C-9018-72EA085BF5D8}" dt="2023-09-25T02:20:38.805" v="16640"/>
          <ac:spMkLst>
            <pc:docMk/>
            <pc:sldMk cId="0" sldId="258"/>
            <ac:spMk id="31" creationId="{6EF41EC3-CB37-F240-C651-E8659D7FA317}"/>
          </ac:spMkLst>
        </pc:spChg>
        <pc:spChg chg="mod">
          <ac:chgData name="황신엽" userId="cabf1635-5c28-4baa-9fa6-33978eeacf4c" providerId="ADAL" clId="{8156B4CE-5DEE-4E2C-9018-72EA085BF5D8}" dt="2023-09-25T08:10:46.843" v="19745" actId="120"/>
          <ac:spMkLst>
            <pc:docMk/>
            <pc:sldMk cId="0" sldId="258"/>
            <ac:spMk id="35" creationId="{1E791B8D-5317-108A-A6E4-D1E46BDB32A4}"/>
          </ac:spMkLst>
        </pc:spChg>
        <pc:spChg chg="mod">
          <ac:chgData name="황신엽" userId="cabf1635-5c28-4baa-9fa6-33978eeacf4c" providerId="ADAL" clId="{8156B4CE-5DEE-4E2C-9018-72EA085BF5D8}" dt="2023-09-25T02:22:32.988" v="16696"/>
          <ac:spMkLst>
            <pc:docMk/>
            <pc:sldMk cId="0" sldId="258"/>
            <ac:spMk id="36" creationId="{275F945A-6FA3-7C42-92B1-41721F0C4010}"/>
          </ac:spMkLst>
        </pc:spChg>
        <pc:spChg chg="mod">
          <ac:chgData name="황신엽" userId="cabf1635-5c28-4baa-9fa6-33978eeacf4c" providerId="ADAL" clId="{8156B4CE-5DEE-4E2C-9018-72EA085BF5D8}" dt="2023-09-25T02:22:32.988" v="16696"/>
          <ac:spMkLst>
            <pc:docMk/>
            <pc:sldMk cId="0" sldId="258"/>
            <ac:spMk id="37" creationId="{B3CEE493-6EAF-CAEC-CA1A-22EBBEA8B6A8}"/>
          </ac:spMkLst>
        </pc:spChg>
        <pc:spChg chg="mod">
          <ac:chgData name="황신엽" userId="cabf1635-5c28-4baa-9fa6-33978eeacf4c" providerId="ADAL" clId="{8156B4CE-5DEE-4E2C-9018-72EA085BF5D8}" dt="2023-09-25T02:22:32.988" v="16696"/>
          <ac:spMkLst>
            <pc:docMk/>
            <pc:sldMk cId="0" sldId="258"/>
            <ac:spMk id="38" creationId="{2B893E13-1FB5-B237-5C49-8BC71E4856F6}"/>
          </ac:spMkLst>
        </pc:spChg>
        <pc:spChg chg="mod">
          <ac:chgData name="황신엽" userId="cabf1635-5c28-4baa-9fa6-33978eeacf4c" providerId="ADAL" clId="{8156B4CE-5DEE-4E2C-9018-72EA085BF5D8}" dt="2023-09-25T08:10:29.546" v="19740" actId="120"/>
          <ac:spMkLst>
            <pc:docMk/>
            <pc:sldMk cId="0" sldId="258"/>
            <ac:spMk id="14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8"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5"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6"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7"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8"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5"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6"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7"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8" creationId="{00000000-0000-0000-0000-000000000000}"/>
          </ac:spMkLst>
        </pc:spChg>
        <pc:spChg chg="mod">
          <ac:chgData name="황신엽" userId="cabf1635-5c28-4baa-9fa6-33978eeacf4c" providerId="ADAL" clId="{8156B4CE-5DEE-4E2C-9018-72EA085BF5D8}" dt="2023-09-25T02:15:20.812" v="16507" actId="14100"/>
          <ac:spMkLst>
            <pc:docMk/>
            <pc:sldMk cId="0" sldId="258"/>
            <ac:spMk id="17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3" creationId="{00000000-0000-0000-0000-000000000000}"/>
          </ac:spMkLst>
        </pc:spChg>
        <pc:grpChg chg="add mod">
          <ac:chgData name="황신엽" userId="cabf1635-5c28-4baa-9fa6-33978eeacf4c" providerId="ADAL" clId="{8156B4CE-5DEE-4E2C-9018-72EA085BF5D8}" dt="2023-09-25T02:23:32.650" v="16759" actId="1035"/>
          <ac:grpSpMkLst>
            <pc:docMk/>
            <pc:sldMk cId="0" sldId="258"/>
            <ac:grpSpMk id="3" creationId="{255B2C68-BC39-AF21-1A67-99A11585C944}"/>
          </ac:grpSpMkLst>
        </pc:grpChg>
        <pc:grpChg chg="add mod">
          <ac:chgData name="황신엽" userId="cabf1635-5c28-4baa-9fa6-33978eeacf4c" providerId="ADAL" clId="{8156B4CE-5DEE-4E2C-9018-72EA085BF5D8}" dt="2023-09-25T02:23:32.650" v="16759" actId="1035"/>
          <ac:grpSpMkLst>
            <pc:docMk/>
            <pc:sldMk cId="0" sldId="258"/>
            <ac:grpSpMk id="4" creationId="{1ADE92BE-3BD4-86F0-E862-FCC909210BDD}"/>
          </ac:grpSpMkLst>
        </pc:grpChg>
        <pc:grpChg chg="mod">
          <ac:chgData name="황신엽" userId="cabf1635-5c28-4baa-9fa6-33978eeacf4c" providerId="ADAL" clId="{8156B4CE-5DEE-4E2C-9018-72EA085BF5D8}" dt="2023-09-25T02:18:04.205" v="16524"/>
          <ac:grpSpMkLst>
            <pc:docMk/>
            <pc:sldMk cId="0" sldId="258"/>
            <ac:grpSpMk id="5" creationId="{BA445AE2-A84C-87DE-B12C-7788E5CEAF6B}"/>
          </ac:grpSpMkLst>
        </pc:grpChg>
        <pc:grpChg chg="add mod">
          <ac:chgData name="황신엽" userId="cabf1635-5c28-4baa-9fa6-33978eeacf4c" providerId="ADAL" clId="{8156B4CE-5DEE-4E2C-9018-72EA085BF5D8}" dt="2023-09-25T02:23:32.650" v="16759" actId="1035"/>
          <ac:grpSpMkLst>
            <pc:docMk/>
            <pc:sldMk cId="0" sldId="258"/>
            <ac:grpSpMk id="11" creationId="{40D66541-6C18-A58C-6039-F08527BB7BE2}"/>
          </ac:grpSpMkLst>
        </pc:grpChg>
        <pc:grpChg chg="mod">
          <ac:chgData name="황신엽" userId="cabf1635-5c28-4baa-9fa6-33978eeacf4c" providerId="ADAL" clId="{8156B4CE-5DEE-4E2C-9018-72EA085BF5D8}" dt="2023-09-25T02:18:54.843" v="16559"/>
          <ac:grpSpMkLst>
            <pc:docMk/>
            <pc:sldMk cId="0" sldId="258"/>
            <ac:grpSpMk id="12" creationId="{EC78F56D-C447-50DC-4CE1-8C2F67FD2A81}"/>
          </ac:grpSpMkLst>
        </pc:grpChg>
        <pc:grpChg chg="add del mod">
          <ac:chgData name="황신엽" userId="cabf1635-5c28-4baa-9fa6-33978eeacf4c" providerId="ADAL" clId="{8156B4CE-5DEE-4E2C-9018-72EA085BF5D8}" dt="2023-09-25T02:22:04.319" v="16691" actId="165"/>
          <ac:grpSpMkLst>
            <pc:docMk/>
            <pc:sldMk cId="0" sldId="258"/>
            <ac:grpSpMk id="18" creationId="{3A3C40CB-11CD-3831-7593-5879132190A4}"/>
          </ac:grpSpMkLst>
        </pc:grpChg>
        <pc:grpChg chg="mod topLvl">
          <ac:chgData name="황신엽" userId="cabf1635-5c28-4baa-9fa6-33978eeacf4c" providerId="ADAL" clId="{8156B4CE-5DEE-4E2C-9018-72EA085BF5D8}" dt="2023-09-25T02:23:17.240" v="16735" actId="164"/>
          <ac:grpSpMkLst>
            <pc:docMk/>
            <pc:sldMk cId="0" sldId="258"/>
            <ac:grpSpMk id="19" creationId="{01F8BEC4-7DFF-3607-1344-5DD8D88537FD}"/>
          </ac:grpSpMkLst>
        </pc:grpChg>
        <pc:grpChg chg="add del mod">
          <ac:chgData name="황신엽" userId="cabf1635-5c28-4baa-9fa6-33978eeacf4c" providerId="ADAL" clId="{8156B4CE-5DEE-4E2C-9018-72EA085BF5D8}" dt="2023-09-25T02:20:43.288" v="16641" actId="478"/>
          <ac:grpSpMkLst>
            <pc:docMk/>
            <pc:sldMk cId="0" sldId="258"/>
            <ac:grpSpMk id="25" creationId="{FAE5A3F5-6B39-5BAD-9B43-EA8F7D91D91A}"/>
          </ac:grpSpMkLst>
        </pc:grpChg>
        <pc:grpChg chg="mod ord topLvl">
          <ac:chgData name="황신엽" userId="cabf1635-5c28-4baa-9fa6-33978eeacf4c" providerId="ADAL" clId="{8156B4CE-5DEE-4E2C-9018-72EA085BF5D8}" dt="2023-09-25T02:23:11.355" v="16734" actId="164"/>
          <ac:grpSpMkLst>
            <pc:docMk/>
            <pc:sldMk cId="0" sldId="258"/>
            <ac:grpSpMk id="26" creationId="{71F54EE6-29F8-6194-37B8-E35A01746135}"/>
          </ac:grpSpMkLst>
        </pc:grpChg>
        <pc:grpChg chg="add mod">
          <ac:chgData name="황신엽" userId="cabf1635-5c28-4baa-9fa6-33978eeacf4c" providerId="ADAL" clId="{8156B4CE-5DEE-4E2C-9018-72EA085BF5D8}" dt="2023-09-25T02:23:32.650" v="16759" actId="1035"/>
          <ac:grpSpMkLst>
            <pc:docMk/>
            <pc:sldMk cId="0" sldId="258"/>
            <ac:grpSpMk id="32" creationId="{59B28CDD-119E-5DD0-5E66-A16983844B55}"/>
          </ac:grpSpMkLst>
        </pc:grpChg>
        <pc:grpChg chg="mod">
          <ac:chgData name="황신엽" userId="cabf1635-5c28-4baa-9fa6-33978eeacf4c" providerId="ADAL" clId="{8156B4CE-5DEE-4E2C-9018-72EA085BF5D8}" dt="2023-09-25T02:22:32.988" v="16696"/>
          <ac:grpSpMkLst>
            <pc:docMk/>
            <pc:sldMk cId="0" sldId="258"/>
            <ac:grpSpMk id="33" creationId="{B922959A-D14A-0AB4-2F32-9550BC2C7908}"/>
          </ac:grpSpMkLst>
        </pc:grpChg>
        <pc:grpChg chg="add mod">
          <ac:chgData name="황신엽" userId="cabf1635-5c28-4baa-9fa6-33978eeacf4c" providerId="ADAL" clId="{8156B4CE-5DEE-4E2C-9018-72EA085BF5D8}" dt="2023-09-25T02:23:32.650" v="16759" actId="1035"/>
          <ac:grpSpMkLst>
            <pc:docMk/>
            <pc:sldMk cId="0" sldId="258"/>
            <ac:grpSpMk id="39" creationId="{31FE3C5F-8329-CDE9-A00A-F64A6BC4440A}"/>
          </ac:grpSpMkLst>
        </pc:grpChg>
        <pc:grpChg chg="add mod">
          <ac:chgData name="황신엽" userId="cabf1635-5c28-4baa-9fa6-33978eeacf4c" providerId="ADAL" clId="{8156B4CE-5DEE-4E2C-9018-72EA085BF5D8}" dt="2023-09-25T02:23:32.650" v="16759" actId="1035"/>
          <ac:grpSpMkLst>
            <pc:docMk/>
            <pc:sldMk cId="0" sldId="258"/>
            <ac:grpSpMk id="40" creationId="{A8077FDC-5F25-CA6A-3A3D-C030D677BD71}"/>
          </ac:grpSpMkLst>
        </pc:grpChg>
        <pc:grpChg chg="mod">
          <ac:chgData name="황신엽" userId="cabf1635-5c28-4baa-9fa6-33978eeacf4c" providerId="ADAL" clId="{8156B4CE-5DEE-4E2C-9018-72EA085BF5D8}" dt="2023-09-25T02:18:01.722" v="16523" actId="164"/>
          <ac:grpSpMkLst>
            <pc:docMk/>
            <pc:sldMk cId="0" sldId="258"/>
            <ac:grpSpMk id="139" creationId="{00000000-0000-0000-0000-000000000000}"/>
          </ac:grpSpMkLst>
        </pc:grpChg>
        <pc:grpChg chg="del">
          <ac:chgData name="황신엽" userId="cabf1635-5c28-4baa-9fa6-33978eeacf4c" providerId="ADAL" clId="{8156B4CE-5DEE-4E2C-9018-72EA085BF5D8}" dt="2023-09-25T02:18:47.072" v="16556" actId="478"/>
          <ac:grpSpMkLst>
            <pc:docMk/>
            <pc:sldMk cId="0" sldId="258"/>
            <ac:grpSpMk id="149" creationId="{00000000-0000-0000-0000-000000000000}"/>
          </ac:grpSpMkLst>
        </pc:grpChg>
        <pc:grpChg chg="del">
          <ac:chgData name="황신엽" userId="cabf1635-5c28-4baa-9fa6-33978eeacf4c" providerId="ADAL" clId="{8156B4CE-5DEE-4E2C-9018-72EA085BF5D8}" dt="2023-09-25T02:19:23.527" v="16600" actId="478"/>
          <ac:grpSpMkLst>
            <pc:docMk/>
            <pc:sldMk cId="0" sldId="258"/>
            <ac:grpSpMk id="154" creationId="{00000000-0000-0000-0000-000000000000}"/>
          </ac:grpSpMkLst>
        </pc:grpChg>
        <pc:grpChg chg="del">
          <ac:chgData name="황신엽" userId="cabf1635-5c28-4baa-9fa6-33978eeacf4c" providerId="ADAL" clId="{8156B4CE-5DEE-4E2C-9018-72EA085BF5D8}" dt="2023-09-25T02:20:22.116" v="16606" actId="478"/>
          <ac:grpSpMkLst>
            <pc:docMk/>
            <pc:sldMk cId="0" sldId="258"/>
            <ac:grpSpMk id="159" creationId="{00000000-0000-0000-0000-000000000000}"/>
          </ac:grpSpMkLst>
        </pc:grpChg>
        <pc:grpChg chg="del mod">
          <ac:chgData name="황신엽" userId="cabf1635-5c28-4baa-9fa6-33978eeacf4c" providerId="ADAL" clId="{8156B4CE-5DEE-4E2C-9018-72EA085BF5D8}" dt="2023-09-25T02:21:29.342" v="16687" actId="478"/>
          <ac:grpSpMkLst>
            <pc:docMk/>
            <pc:sldMk cId="0" sldId="258"/>
            <ac:grpSpMk id="164" creationId="{00000000-0000-0000-0000-000000000000}"/>
          </ac:grpSpMkLst>
        </pc:grpChg>
        <pc:grpChg chg="del mod">
          <ac:chgData name="황신엽" userId="cabf1635-5c28-4baa-9fa6-33978eeacf4c" providerId="ADAL" clId="{8156B4CE-5DEE-4E2C-9018-72EA085BF5D8}" dt="2023-09-25T02:22:37.318" v="16699" actId="478"/>
          <ac:grpSpMkLst>
            <pc:docMk/>
            <pc:sldMk cId="0" sldId="258"/>
            <ac:grpSpMk id="169" creationId="{00000000-0000-0000-0000-000000000000}"/>
          </ac:grpSpMkLst>
        </pc:grpChg>
        <pc:picChg chg="mod">
          <ac:chgData name="황신엽" userId="cabf1635-5c28-4baa-9fa6-33978eeacf4c" providerId="ADAL" clId="{8156B4CE-5DEE-4E2C-9018-72EA085BF5D8}" dt="2023-09-25T02:18:04.205" v="16524"/>
          <ac:picMkLst>
            <pc:docMk/>
            <pc:sldMk cId="0" sldId="258"/>
            <ac:picMk id="6" creationId="{4CE9F872-24EB-DF33-B32E-4B310BA3E628}"/>
          </ac:picMkLst>
        </pc:picChg>
        <pc:picChg chg="mod">
          <ac:chgData name="황신엽" userId="cabf1635-5c28-4baa-9fa6-33978eeacf4c" providerId="ADAL" clId="{8156B4CE-5DEE-4E2C-9018-72EA085BF5D8}" dt="2023-09-25T02:19:18.751" v="16598" actId="1076"/>
          <ac:picMkLst>
            <pc:docMk/>
            <pc:sldMk cId="0" sldId="258"/>
            <ac:picMk id="13" creationId="{A2A3430B-4E83-7B31-E13E-3165A06805C5}"/>
          </ac:picMkLst>
        </pc:picChg>
        <pc:picChg chg="mod topLvl">
          <ac:chgData name="황신엽" userId="cabf1635-5c28-4baa-9fa6-33978eeacf4c" providerId="ADAL" clId="{8156B4CE-5DEE-4E2C-9018-72EA085BF5D8}" dt="2023-09-25T02:23:17.240" v="16735" actId="164"/>
          <ac:picMkLst>
            <pc:docMk/>
            <pc:sldMk cId="0" sldId="258"/>
            <ac:picMk id="20" creationId="{D8708B2E-5005-E312-E7BB-7CB72DB6D493}"/>
          </ac:picMkLst>
        </pc:picChg>
        <pc:picChg chg="del mod topLvl">
          <ac:chgData name="황신엽" userId="cabf1635-5c28-4baa-9fa6-33978eeacf4c" providerId="ADAL" clId="{8156B4CE-5DEE-4E2C-9018-72EA085BF5D8}" dt="2023-09-25T02:20:43.288" v="16641" actId="478"/>
          <ac:picMkLst>
            <pc:docMk/>
            <pc:sldMk cId="0" sldId="258"/>
            <ac:picMk id="27" creationId="{A22092DF-D8EC-CCBB-C159-672B6D50E2C3}"/>
          </ac:picMkLst>
        </pc:picChg>
        <pc:picChg chg="mod">
          <ac:chgData name="황신엽" userId="cabf1635-5c28-4baa-9fa6-33978eeacf4c" providerId="ADAL" clId="{8156B4CE-5DEE-4E2C-9018-72EA085BF5D8}" dt="2023-09-25T02:22:32.988" v="16696"/>
          <ac:picMkLst>
            <pc:docMk/>
            <pc:sldMk cId="0" sldId="258"/>
            <ac:picMk id="34" creationId="{DBC4C8B6-E1F8-35A8-982A-9FAEE3258DB5}"/>
          </ac:picMkLst>
        </pc:picChg>
        <pc:picChg chg="mod">
          <ac:chgData name="황신엽" userId="cabf1635-5c28-4baa-9fa6-33978eeacf4c" providerId="ADAL" clId="{8156B4CE-5DEE-4E2C-9018-72EA085BF5D8}" dt="2023-09-25T02:18:01.722" v="16523" actId="164"/>
          <ac:picMkLst>
            <pc:docMk/>
            <pc:sldMk cId="0" sldId="258"/>
            <ac:picMk id="174" creationId="{00000000-0000-0000-0000-000000000000}"/>
          </ac:picMkLst>
        </pc:picChg>
        <pc:picChg chg="del">
          <ac:chgData name="황신엽" userId="cabf1635-5c28-4baa-9fa6-33978eeacf4c" providerId="ADAL" clId="{8156B4CE-5DEE-4E2C-9018-72EA085BF5D8}" dt="2023-09-25T02:18:48.810" v="16557" actId="478"/>
          <ac:picMkLst>
            <pc:docMk/>
            <pc:sldMk cId="0" sldId="258"/>
            <ac:picMk id="175" creationId="{00000000-0000-0000-0000-000000000000}"/>
          </ac:picMkLst>
        </pc:picChg>
        <pc:picChg chg="del">
          <ac:chgData name="황신엽" userId="cabf1635-5c28-4baa-9fa6-33978eeacf4c" providerId="ADAL" clId="{8156B4CE-5DEE-4E2C-9018-72EA085BF5D8}" dt="2023-09-25T02:19:24.174" v="16601" actId="478"/>
          <ac:picMkLst>
            <pc:docMk/>
            <pc:sldMk cId="0" sldId="258"/>
            <ac:picMk id="176" creationId="{00000000-0000-0000-0000-000000000000}"/>
          </ac:picMkLst>
        </pc:picChg>
        <pc:picChg chg="del">
          <ac:chgData name="황신엽" userId="cabf1635-5c28-4baa-9fa6-33978eeacf4c" providerId="ADAL" clId="{8156B4CE-5DEE-4E2C-9018-72EA085BF5D8}" dt="2023-09-25T02:20:21.475" v="16605" actId="478"/>
          <ac:picMkLst>
            <pc:docMk/>
            <pc:sldMk cId="0" sldId="258"/>
            <ac:picMk id="177" creationId="{00000000-0000-0000-0000-000000000000}"/>
          </ac:picMkLst>
        </pc:picChg>
        <pc:picChg chg="del mod">
          <ac:chgData name="황신엽" userId="cabf1635-5c28-4baa-9fa6-33978eeacf4c" providerId="ADAL" clId="{8156B4CE-5DEE-4E2C-9018-72EA085BF5D8}" dt="2023-09-25T02:22:36.536" v="16698" actId="478"/>
          <ac:picMkLst>
            <pc:docMk/>
            <pc:sldMk cId="0" sldId="258"/>
            <ac:picMk id="178" creationId="{00000000-0000-0000-0000-000000000000}"/>
          </ac:picMkLst>
        </pc:picChg>
        <pc:picChg chg="mod">
          <ac:chgData name="황신엽" userId="cabf1635-5c28-4baa-9fa6-33978eeacf4c" providerId="ADAL" clId="{8156B4CE-5DEE-4E2C-9018-72EA085BF5D8}" dt="2023-09-25T02:23:11.355" v="16734" actId="164"/>
          <ac:picMkLst>
            <pc:docMk/>
            <pc:sldMk cId="0" sldId="258"/>
            <ac:picMk id="179" creationId="{00000000-0000-0000-0000-000000000000}"/>
          </ac:picMkLst>
        </pc:picChg>
      </pc:sldChg>
      <pc:sldChg chg="modSp mod">
        <pc:chgData name="황신엽" userId="cabf1635-5c28-4baa-9fa6-33978eeacf4c" providerId="ADAL" clId="{8156B4CE-5DEE-4E2C-9018-72EA085BF5D8}" dt="2023-09-24T23:54:15.051" v="15576" actId="2711"/>
        <pc:sldMkLst>
          <pc:docMk/>
          <pc:sldMk cId="0" sldId="259"/>
        </pc:sldMkLst>
        <pc:spChg chg="mod">
          <ac:chgData name="황신엽" userId="cabf1635-5c28-4baa-9fa6-33978eeacf4c" providerId="ADAL" clId="{8156B4CE-5DEE-4E2C-9018-72EA085BF5D8}" dt="2023-09-24T23:54:15.051" v="15576" actId="2711"/>
          <ac:spMkLst>
            <pc:docMk/>
            <pc:sldMk cId="0" sldId="259"/>
            <ac:spMk id="191"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2"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4"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5"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6"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9" creationId="{00000000-0000-0000-0000-000000000000}"/>
          </ac:spMkLst>
        </pc:spChg>
      </pc:sldChg>
      <pc:sldChg chg="modSp mod">
        <pc:chgData name="황신엽" userId="cabf1635-5c28-4baa-9fa6-33978eeacf4c" providerId="ADAL" clId="{8156B4CE-5DEE-4E2C-9018-72EA085BF5D8}" dt="2023-09-25T00:01:31.440" v="15577" actId="2711"/>
        <pc:sldMkLst>
          <pc:docMk/>
          <pc:sldMk cId="0" sldId="260"/>
        </pc:sldMkLst>
        <pc:spChg chg="mod">
          <ac:chgData name="황신엽" userId="cabf1635-5c28-4baa-9fa6-33978eeacf4c" providerId="ADAL" clId="{8156B4CE-5DEE-4E2C-9018-72EA085BF5D8}" dt="2023-09-25T00:01:31.440" v="15577" actId="2711"/>
          <ac:spMkLst>
            <pc:docMk/>
            <pc:sldMk cId="0" sldId="260"/>
            <ac:spMk id="2" creationId="{6AF65FCF-1399-5A8E-DB1B-4447F07F1F4F}"/>
          </ac:spMkLst>
        </pc:spChg>
        <pc:spChg chg="mod">
          <ac:chgData name="황신엽" userId="cabf1635-5c28-4baa-9fa6-33978eeacf4c" providerId="ADAL" clId="{8156B4CE-5DEE-4E2C-9018-72EA085BF5D8}" dt="2023-09-25T00:01:31.440" v="15577" actId="2711"/>
          <ac:spMkLst>
            <pc:docMk/>
            <pc:sldMk cId="0" sldId="260"/>
            <ac:spMk id="206"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08"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09"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1"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2"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3" creationId="{00000000-0000-0000-0000-000000000000}"/>
          </ac:spMkLst>
        </pc:spChg>
      </pc:sldChg>
      <pc:sldChg chg="modSp mod">
        <pc:chgData name="황신엽" userId="cabf1635-5c28-4baa-9fa6-33978eeacf4c" providerId="ADAL" clId="{8156B4CE-5DEE-4E2C-9018-72EA085BF5D8}" dt="2023-09-25T00:01:47.881" v="15578" actId="2711"/>
        <pc:sldMkLst>
          <pc:docMk/>
          <pc:sldMk cId="0" sldId="261"/>
        </pc:sldMkLst>
        <pc:spChg chg="mod">
          <ac:chgData name="황신엽" userId="cabf1635-5c28-4baa-9fa6-33978eeacf4c" providerId="ADAL" clId="{8156B4CE-5DEE-4E2C-9018-72EA085BF5D8}" dt="2023-09-25T00:01:47.881" v="15578" actId="2711"/>
          <ac:spMkLst>
            <pc:docMk/>
            <pc:sldMk cId="0" sldId="261"/>
            <ac:spMk id="226"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28"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29"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0"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1"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4"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5"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6"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8" creationId="{00000000-0000-0000-0000-000000000000}"/>
          </ac:spMkLst>
        </pc:spChg>
      </pc:sldChg>
      <pc:sldChg chg="addSp delSp modSp mod">
        <pc:chgData name="황신엽" userId="cabf1635-5c28-4baa-9fa6-33978eeacf4c" providerId="ADAL" clId="{8156B4CE-5DEE-4E2C-9018-72EA085BF5D8}" dt="2023-09-25T06:02:44.602" v="17966" actId="1076"/>
        <pc:sldMkLst>
          <pc:docMk/>
          <pc:sldMk cId="0" sldId="262"/>
        </pc:sldMkLst>
        <pc:spChg chg="mod">
          <ac:chgData name="황신엽" userId="cabf1635-5c28-4baa-9fa6-33978eeacf4c" providerId="ADAL" clId="{8156B4CE-5DEE-4E2C-9018-72EA085BF5D8}" dt="2023-09-25T00:01:57.491" v="15579" actId="2711"/>
          <ac:spMkLst>
            <pc:docMk/>
            <pc:sldMk cId="0" sldId="262"/>
            <ac:spMk id="245"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7"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8"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9" creationId="{00000000-0000-0000-0000-000000000000}"/>
          </ac:spMkLst>
        </pc:spChg>
        <pc:picChg chg="add mod">
          <ac:chgData name="황신엽" userId="cabf1635-5c28-4baa-9fa6-33978eeacf4c" providerId="ADAL" clId="{8156B4CE-5DEE-4E2C-9018-72EA085BF5D8}" dt="2023-09-25T06:02:44.602" v="17966" actId="1076"/>
          <ac:picMkLst>
            <pc:docMk/>
            <pc:sldMk cId="0" sldId="262"/>
            <ac:picMk id="4" creationId="{C4F3DB36-0295-948C-7810-EB8A09651413}"/>
          </ac:picMkLst>
        </pc:picChg>
        <pc:picChg chg="del">
          <ac:chgData name="황신엽" userId="cabf1635-5c28-4baa-9fa6-33978eeacf4c" providerId="ADAL" clId="{8156B4CE-5DEE-4E2C-9018-72EA085BF5D8}" dt="2023-09-25T06:02:40.213" v="17965" actId="478"/>
          <ac:picMkLst>
            <pc:docMk/>
            <pc:sldMk cId="0" sldId="262"/>
            <ac:picMk id="250" creationId="{00000000-0000-0000-0000-000000000000}"/>
          </ac:picMkLst>
        </pc:picChg>
      </pc:sldChg>
      <pc:sldChg chg="del">
        <pc:chgData name="황신엽" userId="cabf1635-5c28-4baa-9fa6-33978eeacf4c" providerId="ADAL" clId="{8156B4CE-5DEE-4E2C-9018-72EA085BF5D8}" dt="2023-09-17T10:27:12.606" v="7528" actId="47"/>
        <pc:sldMkLst>
          <pc:docMk/>
          <pc:sldMk cId="0" sldId="264"/>
        </pc:sldMkLst>
      </pc:sldChg>
      <pc:sldChg chg="delSp modSp mod">
        <pc:chgData name="황신엽" userId="cabf1635-5c28-4baa-9fa6-33978eeacf4c" providerId="ADAL" clId="{8156B4CE-5DEE-4E2C-9018-72EA085BF5D8}" dt="2023-09-25T02:05:13.605" v="16455" actId="1038"/>
        <pc:sldMkLst>
          <pc:docMk/>
          <pc:sldMk cId="0" sldId="265"/>
        </pc:sldMkLst>
        <pc:spChg chg="mod">
          <ac:chgData name="황신엽" userId="cabf1635-5c28-4baa-9fa6-33978eeacf4c" providerId="ADAL" clId="{8156B4CE-5DEE-4E2C-9018-72EA085BF5D8}" dt="2023-09-25T00:02:23.906" v="15584" actId="2711"/>
          <ac:spMkLst>
            <pc:docMk/>
            <pc:sldMk cId="0" sldId="265"/>
            <ac:spMk id="3" creationId="{124A8A51-1EA9-E75D-1D6A-3B1C3F14C4DE}"/>
          </ac:spMkLst>
        </pc:spChg>
        <pc:spChg chg="mod">
          <ac:chgData name="황신엽" userId="cabf1635-5c28-4baa-9fa6-33978eeacf4c" providerId="ADAL" clId="{8156B4CE-5DEE-4E2C-9018-72EA085BF5D8}" dt="2023-09-25T02:05:13.605" v="16455" actId="1038"/>
          <ac:spMkLst>
            <pc:docMk/>
            <pc:sldMk cId="0" sldId="265"/>
            <ac:spMk id="4" creationId="{2F73095C-A351-D9C6-97BE-794A30908605}"/>
          </ac:spMkLst>
        </pc:spChg>
        <pc:spChg chg="mod">
          <ac:chgData name="황신엽" userId="cabf1635-5c28-4baa-9fa6-33978eeacf4c" providerId="ADAL" clId="{8156B4CE-5DEE-4E2C-9018-72EA085BF5D8}" dt="2023-09-25T00:02:23.906" v="15584" actId="2711"/>
          <ac:spMkLst>
            <pc:docMk/>
            <pc:sldMk cId="0" sldId="265"/>
            <ac:spMk id="302"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4"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5"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6"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7"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8"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9"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0" creationId="{00000000-0000-0000-0000-000000000000}"/>
          </ac:spMkLst>
        </pc:spChg>
        <pc:spChg chg="del mod">
          <ac:chgData name="황신엽" userId="cabf1635-5c28-4baa-9fa6-33978eeacf4c" providerId="ADAL" clId="{8156B4CE-5DEE-4E2C-9018-72EA085BF5D8}" dt="2023-09-25T02:05:05.867" v="16415" actId="478"/>
          <ac:spMkLst>
            <pc:docMk/>
            <pc:sldMk cId="0" sldId="265"/>
            <ac:spMk id="312"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3"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4"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5"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6"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7"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8"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9"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20" creationId="{00000000-0000-0000-0000-000000000000}"/>
          </ac:spMkLst>
        </pc:spChg>
      </pc:sldChg>
      <pc:sldChg chg="modSp add del">
        <pc:chgData name="황신엽" userId="cabf1635-5c28-4baa-9fa6-33978eeacf4c" providerId="ADAL" clId="{8156B4CE-5DEE-4E2C-9018-72EA085BF5D8}" dt="2023-09-25T00:02:08.266" v="15581" actId="2711"/>
        <pc:sldMkLst>
          <pc:docMk/>
          <pc:sldMk cId="0" sldId="268"/>
        </pc:sldMkLst>
        <pc:spChg chg="mod">
          <ac:chgData name="황신엽" userId="cabf1635-5c28-4baa-9fa6-33978eeacf4c" providerId="ADAL" clId="{8156B4CE-5DEE-4E2C-9018-72EA085BF5D8}" dt="2023-09-25T00:02:08.266" v="15581" actId="2711"/>
          <ac:spMkLst>
            <pc:docMk/>
            <pc:sldMk cId="0" sldId="268"/>
            <ac:spMk id="2" creationId="{F89D4E06-C4FA-61B0-C13E-7847F0B46908}"/>
          </ac:spMkLst>
        </pc:spChg>
        <pc:spChg chg="mod">
          <ac:chgData name="황신엽" userId="cabf1635-5c28-4baa-9fa6-33978eeacf4c" providerId="ADAL" clId="{8156B4CE-5DEE-4E2C-9018-72EA085BF5D8}" dt="2023-09-25T00:02:08.266" v="15581" actId="2711"/>
          <ac:spMkLst>
            <pc:docMk/>
            <pc:sldMk cId="0" sldId="268"/>
            <ac:spMk id="4" creationId="{3F98302E-3C3A-D3CA-4030-2F051E22CC1D}"/>
          </ac:spMkLst>
        </pc:spChg>
        <pc:spChg chg="mod">
          <ac:chgData name="황신엽" userId="cabf1635-5c28-4baa-9fa6-33978eeacf4c" providerId="ADAL" clId="{8156B4CE-5DEE-4E2C-9018-72EA085BF5D8}" dt="2023-09-25T00:02:08.266" v="15581" actId="2711"/>
          <ac:spMkLst>
            <pc:docMk/>
            <pc:sldMk cId="0" sldId="268"/>
            <ac:spMk id="8" creationId="{D70B6065-5B3C-69F5-6218-17D56461A2BA}"/>
          </ac:spMkLst>
        </pc:spChg>
        <pc:spChg chg="mod">
          <ac:chgData name="황신엽" userId="cabf1635-5c28-4baa-9fa6-33978eeacf4c" providerId="ADAL" clId="{8156B4CE-5DEE-4E2C-9018-72EA085BF5D8}" dt="2023-09-25T00:02:08.266" v="15581" actId="2711"/>
          <ac:spMkLst>
            <pc:docMk/>
            <pc:sldMk cId="0" sldId="268"/>
            <ac:spMk id="16" creationId="{6684BE79-5E3C-83BA-FED3-9C83AE1D060B}"/>
          </ac:spMkLst>
        </pc:spChg>
        <pc:spChg chg="mod">
          <ac:chgData name="황신엽" userId="cabf1635-5c28-4baa-9fa6-33978eeacf4c" providerId="ADAL" clId="{8156B4CE-5DEE-4E2C-9018-72EA085BF5D8}" dt="2023-09-25T00:02:08.266" v="15581" actId="2711"/>
          <ac:spMkLst>
            <pc:docMk/>
            <pc:sldMk cId="0" sldId="268"/>
            <ac:spMk id="18" creationId="{E2F9A303-C7CF-FFA8-E343-57B5EACF8B3B}"/>
          </ac:spMkLst>
        </pc:spChg>
        <pc:spChg chg="mod">
          <ac:chgData name="황신엽" userId="cabf1635-5c28-4baa-9fa6-33978eeacf4c" providerId="ADAL" clId="{8156B4CE-5DEE-4E2C-9018-72EA085BF5D8}" dt="2023-09-25T00:02:08.266" v="15581" actId="2711"/>
          <ac:spMkLst>
            <pc:docMk/>
            <pc:sldMk cId="0" sldId="268"/>
            <ac:spMk id="23" creationId="{BC071B96-677E-AFF0-4BE6-8FFBF6ABE768}"/>
          </ac:spMkLst>
        </pc:spChg>
        <pc:spChg chg="mod">
          <ac:chgData name="황신엽" userId="cabf1635-5c28-4baa-9fa6-33978eeacf4c" providerId="ADAL" clId="{8156B4CE-5DEE-4E2C-9018-72EA085BF5D8}" dt="2023-09-25T00:02:08.266" v="15581" actId="2711"/>
          <ac:spMkLst>
            <pc:docMk/>
            <pc:sldMk cId="0" sldId="268"/>
            <ac:spMk id="24" creationId="{16F6393C-9E6F-2F4E-F6D9-ADDE9B24B7B7}"/>
          </ac:spMkLst>
        </pc:spChg>
        <pc:spChg chg="mod">
          <ac:chgData name="황신엽" userId="cabf1635-5c28-4baa-9fa6-33978eeacf4c" providerId="ADAL" clId="{8156B4CE-5DEE-4E2C-9018-72EA085BF5D8}" dt="2023-09-25T00:02:08.266" v="15581" actId="2711"/>
          <ac:spMkLst>
            <pc:docMk/>
            <pc:sldMk cId="0" sldId="268"/>
            <ac:spMk id="28" creationId="{C08F91CC-803D-3ACD-6881-1390AA4A460B}"/>
          </ac:spMkLst>
        </pc:spChg>
        <pc:spChg chg="mod">
          <ac:chgData name="황신엽" userId="cabf1635-5c28-4baa-9fa6-33978eeacf4c" providerId="ADAL" clId="{8156B4CE-5DEE-4E2C-9018-72EA085BF5D8}" dt="2023-09-25T00:02:08.266" v="15581" actId="2711"/>
          <ac:spMkLst>
            <pc:docMk/>
            <pc:sldMk cId="0" sldId="268"/>
            <ac:spMk id="29" creationId="{EF3F784A-222A-C754-FD0A-88777EF39C72}"/>
          </ac:spMkLst>
        </pc:spChg>
        <pc:spChg chg="mod">
          <ac:chgData name="황신엽" userId="cabf1635-5c28-4baa-9fa6-33978eeacf4c" providerId="ADAL" clId="{8156B4CE-5DEE-4E2C-9018-72EA085BF5D8}" dt="2023-09-25T00:02:08.266" v="15581" actId="2711"/>
          <ac:spMkLst>
            <pc:docMk/>
            <pc:sldMk cId="0" sldId="268"/>
            <ac:spMk id="30" creationId="{335F4774-4BC5-570D-8F4E-06CC5153F959}"/>
          </ac:spMkLst>
        </pc:spChg>
        <pc:spChg chg="mod">
          <ac:chgData name="황신엽" userId="cabf1635-5c28-4baa-9fa6-33978eeacf4c" providerId="ADAL" clId="{8156B4CE-5DEE-4E2C-9018-72EA085BF5D8}" dt="2023-09-25T00:02:08.266" v="15581" actId="2711"/>
          <ac:spMkLst>
            <pc:docMk/>
            <pc:sldMk cId="0" sldId="268"/>
            <ac:spMk id="32" creationId="{874ABA98-0C18-3095-CFF2-2354D32C6868}"/>
          </ac:spMkLst>
        </pc:spChg>
        <pc:spChg chg="mod">
          <ac:chgData name="황신엽" userId="cabf1635-5c28-4baa-9fa6-33978eeacf4c" providerId="ADAL" clId="{8156B4CE-5DEE-4E2C-9018-72EA085BF5D8}" dt="2023-09-25T00:02:08.266" v="15581" actId="2711"/>
          <ac:spMkLst>
            <pc:docMk/>
            <pc:sldMk cId="0" sldId="268"/>
            <ac:spMk id="33" creationId="{0BB92D19-A6C6-CFBC-F456-A6D50471DB46}"/>
          </ac:spMkLst>
        </pc:spChg>
        <pc:spChg chg="mod">
          <ac:chgData name="황신엽" userId="cabf1635-5c28-4baa-9fa6-33978eeacf4c" providerId="ADAL" clId="{8156B4CE-5DEE-4E2C-9018-72EA085BF5D8}" dt="2023-09-25T00:02:08.266" v="15581" actId="2711"/>
          <ac:spMkLst>
            <pc:docMk/>
            <pc:sldMk cId="0" sldId="268"/>
            <ac:spMk id="36" creationId="{87DC583D-7550-7C65-8E67-BC8143C43CAD}"/>
          </ac:spMkLst>
        </pc:spChg>
        <pc:spChg chg="mod">
          <ac:chgData name="황신엽" userId="cabf1635-5c28-4baa-9fa6-33978eeacf4c" providerId="ADAL" clId="{8156B4CE-5DEE-4E2C-9018-72EA085BF5D8}" dt="2023-09-25T00:02:08.266" v="15581" actId="2711"/>
          <ac:spMkLst>
            <pc:docMk/>
            <pc:sldMk cId="0" sldId="268"/>
            <ac:spMk id="37" creationId="{441C7AB4-0CCD-67A4-60D1-CCB0135164AA}"/>
          </ac:spMkLst>
        </pc:spChg>
        <pc:spChg chg="mod">
          <ac:chgData name="황신엽" userId="cabf1635-5c28-4baa-9fa6-33978eeacf4c" providerId="ADAL" clId="{8156B4CE-5DEE-4E2C-9018-72EA085BF5D8}" dt="2023-09-25T00:02:08.266" v="15581" actId="2711"/>
          <ac:spMkLst>
            <pc:docMk/>
            <pc:sldMk cId="0" sldId="268"/>
            <ac:spMk id="366"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0"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1"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4" creationId="{00000000-0000-0000-0000-000000000000}"/>
          </ac:spMkLst>
        </pc:spChg>
        <pc:grpChg chg="mod">
          <ac:chgData name="황신엽" userId="cabf1635-5c28-4baa-9fa6-33978eeacf4c" providerId="ADAL" clId="{8156B4CE-5DEE-4E2C-9018-72EA085BF5D8}" dt="2023-09-25T00:02:08.266" v="15581" actId="2711"/>
          <ac:grpSpMkLst>
            <pc:docMk/>
            <pc:sldMk cId="0" sldId="268"/>
            <ac:grpSpMk id="367" creationId="{00000000-0000-0000-0000-000000000000}"/>
          </ac:grpSpMkLst>
        </pc:grpChg>
        <pc:picChg chg="mod">
          <ac:chgData name="황신엽" userId="cabf1635-5c28-4baa-9fa6-33978eeacf4c" providerId="ADAL" clId="{8156B4CE-5DEE-4E2C-9018-72EA085BF5D8}" dt="2023-09-25T00:02:08.266" v="15581" actId="2711"/>
          <ac:picMkLst>
            <pc:docMk/>
            <pc:sldMk cId="0" sldId="268"/>
            <ac:picMk id="5" creationId="{3184A524-D0C4-3350-49BC-9E45F6F9F59B}"/>
          </ac:picMkLst>
        </pc:picChg>
        <pc:picChg chg="mod">
          <ac:chgData name="황신엽" userId="cabf1635-5c28-4baa-9fa6-33978eeacf4c" providerId="ADAL" clId="{8156B4CE-5DEE-4E2C-9018-72EA085BF5D8}" dt="2023-09-25T00:02:08.266" v="15581" actId="2711"/>
          <ac:picMkLst>
            <pc:docMk/>
            <pc:sldMk cId="0" sldId="268"/>
            <ac:picMk id="10" creationId="{0A5BD388-5D13-6891-8BEB-F5DC287DF326}"/>
          </ac:picMkLst>
        </pc:picChg>
        <pc:picChg chg="mod">
          <ac:chgData name="황신엽" userId="cabf1635-5c28-4baa-9fa6-33978eeacf4c" providerId="ADAL" clId="{8156B4CE-5DEE-4E2C-9018-72EA085BF5D8}" dt="2023-09-25T00:02:08.266" v="15581" actId="2711"/>
          <ac:picMkLst>
            <pc:docMk/>
            <pc:sldMk cId="0" sldId="268"/>
            <ac:picMk id="38" creationId="{B4E50E6A-9F98-721D-BE44-26A6A6474DD3}"/>
          </ac:picMkLst>
        </pc:picChg>
        <pc:picChg chg="mod">
          <ac:chgData name="황신엽" userId="cabf1635-5c28-4baa-9fa6-33978eeacf4c" providerId="ADAL" clId="{8156B4CE-5DEE-4E2C-9018-72EA085BF5D8}" dt="2023-09-25T00:02:08.266" v="15581" actId="2711"/>
          <ac:picMkLst>
            <pc:docMk/>
            <pc:sldMk cId="0" sldId="268"/>
            <ac:picMk id="376" creationId="{00000000-0000-0000-0000-000000000000}"/>
          </ac:picMkLst>
        </pc:picChg>
        <pc:picChg chg="mod">
          <ac:chgData name="황신엽" userId="cabf1635-5c28-4baa-9fa6-33978eeacf4c" providerId="ADAL" clId="{8156B4CE-5DEE-4E2C-9018-72EA085BF5D8}" dt="2023-09-25T00:02:08.266" v="15581" actId="2711"/>
          <ac:picMkLst>
            <pc:docMk/>
            <pc:sldMk cId="0" sldId="268"/>
            <ac:picMk id="1026" creationId="{FAF08E67-4DCB-3260-C84B-6AFDF05A8961}"/>
          </ac:picMkLst>
        </pc:picChg>
        <pc:picChg chg="mod">
          <ac:chgData name="황신엽" userId="cabf1635-5c28-4baa-9fa6-33978eeacf4c" providerId="ADAL" clId="{8156B4CE-5DEE-4E2C-9018-72EA085BF5D8}" dt="2023-09-25T00:02:08.266" v="15581" actId="2711"/>
          <ac:picMkLst>
            <pc:docMk/>
            <pc:sldMk cId="0" sldId="268"/>
            <ac:picMk id="1028" creationId="{D95F9747-A1D7-CB61-2E78-849844DB2004}"/>
          </ac:picMkLst>
        </pc:picChg>
        <pc:picChg chg="mod">
          <ac:chgData name="황신엽" userId="cabf1635-5c28-4baa-9fa6-33978eeacf4c" providerId="ADAL" clId="{8156B4CE-5DEE-4E2C-9018-72EA085BF5D8}" dt="2023-09-25T00:02:08.266" v="15581" actId="2711"/>
          <ac:picMkLst>
            <pc:docMk/>
            <pc:sldMk cId="0" sldId="268"/>
            <ac:picMk id="1034" creationId="{AA27E40B-62AB-253B-E32D-621D591E631A}"/>
          </ac:picMkLst>
        </pc:picChg>
        <pc:picChg chg="mod">
          <ac:chgData name="황신엽" userId="cabf1635-5c28-4baa-9fa6-33978eeacf4c" providerId="ADAL" clId="{8156B4CE-5DEE-4E2C-9018-72EA085BF5D8}" dt="2023-09-25T00:02:08.266" v="15581" actId="2711"/>
          <ac:picMkLst>
            <pc:docMk/>
            <pc:sldMk cId="0" sldId="268"/>
            <ac:picMk id="1040" creationId="{767FE428-CAF9-6D8D-0FB3-6063BECEB486}"/>
          </ac:picMkLst>
        </pc:picChg>
        <pc:picChg chg="mod">
          <ac:chgData name="황신엽" userId="cabf1635-5c28-4baa-9fa6-33978eeacf4c" providerId="ADAL" clId="{8156B4CE-5DEE-4E2C-9018-72EA085BF5D8}" dt="2023-09-25T00:02:08.266" v="15581" actId="2711"/>
          <ac:picMkLst>
            <pc:docMk/>
            <pc:sldMk cId="0" sldId="268"/>
            <ac:picMk id="1042" creationId="{7B1B328F-B6BC-7DD0-1890-BE14BF2902AA}"/>
          </ac:picMkLst>
        </pc:picChg>
      </pc:sldChg>
      <pc:sldChg chg="modSp mod">
        <pc:chgData name="황신엽" userId="cabf1635-5c28-4baa-9fa6-33978eeacf4c" providerId="ADAL" clId="{8156B4CE-5DEE-4E2C-9018-72EA085BF5D8}" dt="2023-09-25T00:02:30.805" v="15585" actId="2711"/>
        <pc:sldMkLst>
          <pc:docMk/>
          <pc:sldMk cId="0" sldId="269"/>
        </pc:sldMkLst>
        <pc:spChg chg="mod">
          <ac:chgData name="황신엽" userId="cabf1635-5c28-4baa-9fa6-33978eeacf4c" providerId="ADAL" clId="{8156B4CE-5DEE-4E2C-9018-72EA085BF5D8}" dt="2023-09-25T00:02:30.805" v="15585" actId="2711"/>
          <ac:spMkLst>
            <pc:docMk/>
            <pc:sldMk cId="0" sldId="269"/>
            <ac:spMk id="396" creationId="{00000000-0000-0000-0000-000000000000}"/>
          </ac:spMkLst>
        </pc:spChg>
        <pc:spChg chg="mod">
          <ac:chgData name="황신엽" userId="cabf1635-5c28-4baa-9fa6-33978eeacf4c" providerId="ADAL" clId="{8156B4CE-5DEE-4E2C-9018-72EA085BF5D8}" dt="2023-09-25T00:02:30.805" v="15585" actId="2711"/>
          <ac:spMkLst>
            <pc:docMk/>
            <pc:sldMk cId="0" sldId="269"/>
            <ac:spMk id="398" creationId="{00000000-0000-0000-0000-000000000000}"/>
          </ac:spMkLst>
        </pc:spChg>
        <pc:spChg chg="mod">
          <ac:chgData name="황신엽" userId="cabf1635-5c28-4baa-9fa6-33978eeacf4c" providerId="ADAL" clId="{8156B4CE-5DEE-4E2C-9018-72EA085BF5D8}" dt="2023-09-25T00:02:30.805" v="15585" actId="2711"/>
          <ac:spMkLst>
            <pc:docMk/>
            <pc:sldMk cId="0" sldId="269"/>
            <ac:spMk id="399" creationId="{00000000-0000-0000-0000-000000000000}"/>
          </ac:spMkLst>
        </pc:spChg>
        <pc:spChg chg="mod">
          <ac:chgData name="황신엽" userId="cabf1635-5c28-4baa-9fa6-33978eeacf4c" providerId="ADAL" clId="{8156B4CE-5DEE-4E2C-9018-72EA085BF5D8}" dt="2023-09-25T00:02:30.805" v="15585" actId="2711"/>
          <ac:spMkLst>
            <pc:docMk/>
            <pc:sldMk cId="0" sldId="269"/>
            <ac:spMk id="400" creationId="{00000000-0000-0000-0000-000000000000}"/>
          </ac:spMkLst>
        </pc:spChg>
        <pc:graphicFrameChg chg="mod modGraphic">
          <ac:chgData name="황신엽" userId="cabf1635-5c28-4baa-9fa6-33978eeacf4c" providerId="ADAL" clId="{8156B4CE-5DEE-4E2C-9018-72EA085BF5D8}" dt="2023-09-19T04:15:46.314" v="9004" actId="207"/>
          <ac:graphicFrameMkLst>
            <pc:docMk/>
            <pc:sldMk cId="0" sldId="269"/>
            <ac:graphicFrameMk id="401" creationId="{00000000-0000-0000-0000-000000000000}"/>
          </ac:graphicFrameMkLst>
        </pc:graphicFrameChg>
      </pc:sldChg>
      <pc:sldChg chg="modSp mod">
        <pc:chgData name="황신엽" userId="cabf1635-5c28-4baa-9fa6-33978eeacf4c" providerId="ADAL" clId="{8156B4CE-5DEE-4E2C-9018-72EA085BF5D8}" dt="2023-09-25T05:25:18.579" v="17409" actId="20577"/>
        <pc:sldMkLst>
          <pc:docMk/>
          <pc:sldMk cId="0" sldId="270"/>
        </pc:sldMkLst>
        <pc:spChg chg="mod">
          <ac:chgData name="황신엽" userId="cabf1635-5c28-4baa-9fa6-33978eeacf4c" providerId="ADAL" clId="{8156B4CE-5DEE-4E2C-9018-72EA085BF5D8}" dt="2023-09-25T05:25:18.579" v="17409" actId="20577"/>
          <ac:spMkLst>
            <pc:docMk/>
            <pc:sldMk cId="0" sldId="270"/>
            <ac:spMk id="412" creationId="{00000000-0000-0000-0000-000000000000}"/>
          </ac:spMkLst>
        </pc:spChg>
        <pc:spChg chg="mod">
          <ac:chgData name="황신엽" userId="cabf1635-5c28-4baa-9fa6-33978eeacf4c" providerId="ADAL" clId="{8156B4CE-5DEE-4E2C-9018-72EA085BF5D8}" dt="2023-09-25T04:12:22.633" v="17151" actId="2711"/>
          <ac:spMkLst>
            <pc:docMk/>
            <pc:sldMk cId="0" sldId="270"/>
            <ac:spMk id="413" creationId="{00000000-0000-0000-0000-000000000000}"/>
          </ac:spMkLst>
        </pc:spChg>
        <pc:spChg chg="mod">
          <ac:chgData name="황신엽" userId="cabf1635-5c28-4baa-9fa6-33978eeacf4c" providerId="ADAL" clId="{8156B4CE-5DEE-4E2C-9018-72EA085BF5D8}" dt="2023-09-25T04:12:28.137" v="17152" actId="2711"/>
          <ac:spMkLst>
            <pc:docMk/>
            <pc:sldMk cId="0" sldId="270"/>
            <ac:spMk id="414" creationId="{00000000-0000-0000-0000-000000000000}"/>
          </ac:spMkLst>
        </pc:spChg>
      </pc:sldChg>
      <pc:sldChg chg="modSp mod">
        <pc:chgData name="황신엽" userId="cabf1635-5c28-4baa-9fa6-33978eeacf4c" providerId="ADAL" clId="{8156B4CE-5DEE-4E2C-9018-72EA085BF5D8}" dt="2023-09-25T09:59:59.627" v="20563" actId="20577"/>
        <pc:sldMkLst>
          <pc:docMk/>
          <pc:sldMk cId="0" sldId="271"/>
        </pc:sldMkLst>
        <pc:spChg chg="mod">
          <ac:chgData name="황신엽" userId="cabf1635-5c28-4baa-9fa6-33978eeacf4c" providerId="ADAL" clId="{8156B4CE-5DEE-4E2C-9018-72EA085BF5D8}" dt="2023-09-25T05:25:22.502" v="17411" actId="20577"/>
          <ac:spMkLst>
            <pc:docMk/>
            <pc:sldMk cId="0" sldId="271"/>
            <ac:spMk id="425" creationId="{00000000-0000-0000-0000-000000000000}"/>
          </ac:spMkLst>
        </pc:spChg>
        <pc:spChg chg="mod">
          <ac:chgData name="황신엽" userId="cabf1635-5c28-4baa-9fa6-33978eeacf4c" providerId="ADAL" clId="{8156B4CE-5DEE-4E2C-9018-72EA085BF5D8}" dt="2023-09-25T09:59:59.627" v="20563" actId="20577"/>
          <ac:spMkLst>
            <pc:docMk/>
            <pc:sldMk cId="0" sldId="271"/>
            <ac:spMk id="426" creationId="{00000000-0000-0000-0000-000000000000}"/>
          </ac:spMkLst>
        </pc:spChg>
      </pc:sldChg>
      <pc:sldChg chg="del">
        <pc:chgData name="황신엽" userId="cabf1635-5c28-4baa-9fa6-33978eeacf4c" providerId="ADAL" clId="{8156B4CE-5DEE-4E2C-9018-72EA085BF5D8}" dt="2023-09-14T00:18:43.607" v="1891" actId="47"/>
        <pc:sldMkLst>
          <pc:docMk/>
          <pc:sldMk cId="0" sldId="272"/>
        </pc:sldMkLst>
      </pc:sldChg>
      <pc:sldChg chg="modSp add del mod">
        <pc:chgData name="황신엽" userId="cabf1635-5c28-4baa-9fa6-33978eeacf4c" providerId="ADAL" clId="{8156B4CE-5DEE-4E2C-9018-72EA085BF5D8}" dt="2023-09-25T00:02:13.145" v="15582" actId="2711"/>
        <pc:sldMkLst>
          <pc:docMk/>
          <pc:sldMk cId="0" sldId="273"/>
        </pc:sldMkLst>
        <pc:spChg chg="mod">
          <ac:chgData name="황신엽" userId="cabf1635-5c28-4baa-9fa6-33978eeacf4c" providerId="ADAL" clId="{8156B4CE-5DEE-4E2C-9018-72EA085BF5D8}" dt="2023-09-25T00:02:13.145" v="15582" actId="2711"/>
          <ac:spMkLst>
            <pc:docMk/>
            <pc:sldMk cId="0" sldId="273"/>
            <ac:spMk id="4" creationId="{9A924C9E-4432-6BAF-B4CE-51DCF3872196}"/>
          </ac:spMkLst>
        </pc:spChg>
        <pc:spChg chg="mod">
          <ac:chgData name="황신엽" userId="cabf1635-5c28-4baa-9fa6-33978eeacf4c" providerId="ADAL" clId="{8156B4CE-5DEE-4E2C-9018-72EA085BF5D8}" dt="2023-09-25T00:02:13.145" v="15582" actId="2711"/>
          <ac:spMkLst>
            <pc:docMk/>
            <pc:sldMk cId="0" sldId="273"/>
            <ac:spMk id="6" creationId="{6DF22B79-E1B4-BC8E-6FB7-B72C19971A50}"/>
          </ac:spMkLst>
        </pc:spChg>
        <pc:spChg chg="mod">
          <ac:chgData name="황신엽" userId="cabf1635-5c28-4baa-9fa6-33978eeacf4c" providerId="ADAL" clId="{8156B4CE-5DEE-4E2C-9018-72EA085BF5D8}" dt="2023-09-25T00:02:13.145" v="15582" actId="2711"/>
          <ac:spMkLst>
            <pc:docMk/>
            <pc:sldMk cId="0" sldId="273"/>
            <ac:spMk id="345"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7"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8"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9"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0"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1"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2"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3"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5"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6" creationId="{00000000-0000-0000-0000-000000000000}"/>
          </ac:spMkLst>
        </pc:spChg>
      </pc:sldChg>
      <pc:sldChg chg="modSp mod">
        <pc:chgData name="황신엽" userId="cabf1635-5c28-4baa-9fa6-33978eeacf4c" providerId="ADAL" clId="{8156B4CE-5DEE-4E2C-9018-72EA085BF5D8}" dt="2023-09-25T08:29:02.544" v="19804"/>
        <pc:sldMkLst>
          <pc:docMk/>
          <pc:sldMk cId="1621289650" sldId="274"/>
        </pc:sldMkLst>
        <pc:spChg chg="mod">
          <ac:chgData name="황신엽" userId="cabf1635-5c28-4baa-9fa6-33978eeacf4c" providerId="ADAL" clId="{8156B4CE-5DEE-4E2C-9018-72EA085BF5D8}" dt="2023-09-25T02:03:39.476" v="16414" actId="1035"/>
          <ac:spMkLst>
            <pc:docMk/>
            <pc:sldMk cId="1621289650" sldId="274"/>
            <ac:spMk id="2" creationId="{BB3B2CD2-D59D-F069-AA74-F12AC69ACA96}"/>
          </ac:spMkLst>
        </pc:spChg>
        <pc:spChg chg="mod">
          <ac:chgData name="황신엽" userId="cabf1635-5c28-4baa-9fa6-33978eeacf4c" providerId="ADAL" clId="{8156B4CE-5DEE-4E2C-9018-72EA085BF5D8}" dt="2023-09-25T00:02:39.197" v="15586" actId="2711"/>
          <ac:spMkLst>
            <pc:docMk/>
            <pc:sldMk cId="1621289650" sldId="274"/>
            <ac:spMk id="9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1"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4"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6"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0"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1"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3"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5"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6"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8"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0"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3"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4"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5"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8" creationId="{00000000-0000-0000-0000-000000000000}"/>
          </ac:spMkLst>
        </pc:spChg>
        <pc:spChg chg="mod">
          <ac:chgData name="황신엽" userId="cabf1635-5c28-4baa-9fa6-33978eeacf4c" providerId="ADAL" clId="{8156B4CE-5DEE-4E2C-9018-72EA085BF5D8}" dt="2023-09-25T08:29:02.544" v="19804"/>
          <ac:spMkLst>
            <pc:docMk/>
            <pc:sldMk cId="1621289650" sldId="274"/>
            <ac:spMk id="12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30" creationId="{00000000-0000-0000-0000-000000000000}"/>
          </ac:spMkLst>
        </pc:spChg>
        <pc:spChg chg="mod">
          <ac:chgData name="황신엽" userId="cabf1635-5c28-4baa-9fa6-33978eeacf4c" providerId="ADAL" clId="{8156B4CE-5DEE-4E2C-9018-72EA085BF5D8}" dt="2023-09-25T05:24:40.579" v="17359" actId="20577"/>
          <ac:spMkLst>
            <pc:docMk/>
            <pc:sldMk cId="1621289650" sldId="274"/>
            <ac:spMk id="131" creationId="{00000000-0000-0000-0000-000000000000}"/>
          </ac:spMkLst>
        </pc:spChg>
      </pc:sldChg>
      <pc:sldChg chg="modSp mod ord">
        <pc:chgData name="황신엽" userId="cabf1635-5c28-4baa-9fa6-33978eeacf4c" providerId="ADAL" clId="{8156B4CE-5DEE-4E2C-9018-72EA085BF5D8}" dt="2023-09-25T08:29:52.632" v="19812"/>
        <pc:sldMkLst>
          <pc:docMk/>
          <pc:sldMk cId="3045191293" sldId="275"/>
        </pc:sldMkLst>
        <pc:spChg chg="mod">
          <ac:chgData name="황신엽" userId="cabf1635-5c28-4baa-9fa6-33978eeacf4c" providerId="ADAL" clId="{8156B4CE-5DEE-4E2C-9018-72EA085BF5D8}" dt="2023-09-25T00:52:26.034" v="16022" actId="1038"/>
          <ac:spMkLst>
            <pc:docMk/>
            <pc:sldMk cId="3045191293" sldId="275"/>
            <ac:spMk id="2" creationId="{BB3B2CD2-D59D-F069-AA74-F12AC69ACA96}"/>
          </ac:spMkLst>
        </pc:spChg>
        <pc:spChg chg="mod">
          <ac:chgData name="황신엽" userId="cabf1635-5c28-4baa-9fa6-33978eeacf4c" providerId="ADAL" clId="{8156B4CE-5DEE-4E2C-9018-72EA085BF5D8}" dt="2023-09-25T00:52:09.244" v="15994" actId="2711"/>
          <ac:spMkLst>
            <pc:docMk/>
            <pc:sldMk cId="3045191293" sldId="275"/>
            <ac:spMk id="104"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6"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9"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0"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1"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2"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3"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5"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6"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8"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0"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2"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3"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4"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5"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8" creationId="{00000000-0000-0000-0000-000000000000}"/>
          </ac:spMkLst>
        </pc:spChg>
        <pc:spChg chg="mod">
          <ac:chgData name="황신엽" userId="cabf1635-5c28-4baa-9fa6-33978eeacf4c" providerId="ADAL" clId="{8156B4CE-5DEE-4E2C-9018-72EA085BF5D8}" dt="2023-09-25T08:29:52.632" v="19812"/>
          <ac:spMkLst>
            <pc:docMk/>
            <pc:sldMk cId="3045191293" sldId="275"/>
            <ac:spMk id="129"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30" creationId="{00000000-0000-0000-0000-000000000000}"/>
          </ac:spMkLst>
        </pc:spChg>
        <pc:spChg chg="mod">
          <ac:chgData name="황신엽" userId="cabf1635-5c28-4baa-9fa6-33978eeacf4c" providerId="ADAL" clId="{8156B4CE-5DEE-4E2C-9018-72EA085BF5D8}" dt="2023-09-25T05:24:29.615" v="17349" actId="20577"/>
          <ac:spMkLst>
            <pc:docMk/>
            <pc:sldMk cId="3045191293" sldId="275"/>
            <ac:spMk id="131" creationId="{00000000-0000-0000-0000-000000000000}"/>
          </ac:spMkLst>
        </pc:spChg>
        <pc:grpChg chg="mod">
          <ac:chgData name="황신엽" userId="cabf1635-5c28-4baa-9fa6-33978eeacf4c" providerId="ADAL" clId="{8156B4CE-5DEE-4E2C-9018-72EA085BF5D8}" dt="2023-09-25T00:52:13.163" v="15996" actId="14100"/>
          <ac:grpSpMkLst>
            <pc:docMk/>
            <pc:sldMk cId="3045191293" sldId="275"/>
            <ac:grpSpMk id="103" creationId="{00000000-0000-0000-0000-000000000000}"/>
          </ac:grpSpMkLst>
        </pc:grpChg>
        <pc:picChg chg="mod">
          <ac:chgData name="황신엽" userId="cabf1635-5c28-4baa-9fa6-33978eeacf4c" providerId="ADAL" clId="{8156B4CE-5DEE-4E2C-9018-72EA085BF5D8}" dt="2023-09-25T00:52:13.163" v="15996" actId="14100"/>
          <ac:picMkLst>
            <pc:docMk/>
            <pc:sldMk cId="3045191293" sldId="275"/>
            <ac:picMk id="3" creationId="{31CA0B78-6897-9DE7-844C-0FB14A17F26C}"/>
          </ac:picMkLst>
        </pc:picChg>
      </pc:sldChg>
      <pc:sldChg chg="modSp mod">
        <pc:chgData name="황신엽" userId="cabf1635-5c28-4baa-9fa6-33978eeacf4c" providerId="ADAL" clId="{8156B4CE-5DEE-4E2C-9018-72EA085BF5D8}" dt="2023-09-25T08:29:58.220" v="19813"/>
        <pc:sldMkLst>
          <pc:docMk/>
          <pc:sldMk cId="3782284635" sldId="276"/>
        </pc:sldMkLst>
        <pc:spChg chg="mod">
          <ac:chgData name="황신엽" userId="cabf1635-5c28-4baa-9fa6-33978eeacf4c" providerId="ADAL" clId="{8156B4CE-5DEE-4E2C-9018-72EA085BF5D8}" dt="2023-09-25T02:47:43.419" v="16939" actId="1037"/>
          <ac:spMkLst>
            <pc:docMk/>
            <pc:sldMk cId="3782284635" sldId="276"/>
            <ac:spMk id="2" creationId="{BB3B2CD2-D59D-F069-AA74-F12AC69ACA96}"/>
          </ac:spMkLst>
        </pc:spChg>
        <pc:spChg chg="mod">
          <ac:chgData name="황신엽" userId="cabf1635-5c28-4baa-9fa6-33978eeacf4c" providerId="ADAL" clId="{8156B4CE-5DEE-4E2C-9018-72EA085BF5D8}" dt="2023-09-25T02:47:23.057" v="16917" actId="14100"/>
          <ac:spMkLst>
            <pc:docMk/>
            <pc:sldMk cId="3782284635" sldId="276"/>
            <ac:spMk id="9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1"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4"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6"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0"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1"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3"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5"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6"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8"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0"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3"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4"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5"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8" creationId="{00000000-0000-0000-0000-000000000000}"/>
          </ac:spMkLst>
        </pc:spChg>
        <pc:spChg chg="mod">
          <ac:chgData name="황신엽" userId="cabf1635-5c28-4baa-9fa6-33978eeacf4c" providerId="ADAL" clId="{8156B4CE-5DEE-4E2C-9018-72EA085BF5D8}" dt="2023-09-25T08:29:58.220" v="19813"/>
          <ac:spMkLst>
            <pc:docMk/>
            <pc:sldMk cId="3782284635" sldId="276"/>
            <ac:spMk id="12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30" creationId="{00000000-0000-0000-0000-000000000000}"/>
          </ac:spMkLst>
        </pc:spChg>
        <pc:spChg chg="mod">
          <ac:chgData name="황신엽" userId="cabf1635-5c28-4baa-9fa6-33978eeacf4c" providerId="ADAL" clId="{8156B4CE-5DEE-4E2C-9018-72EA085BF5D8}" dt="2023-09-25T05:24:25.560" v="17339" actId="20577"/>
          <ac:spMkLst>
            <pc:docMk/>
            <pc:sldMk cId="3782284635" sldId="276"/>
            <ac:spMk id="131" creationId="{00000000-0000-0000-0000-000000000000}"/>
          </ac:spMkLst>
        </pc:spChg>
        <pc:grpChg chg="mod">
          <ac:chgData name="황신엽" userId="cabf1635-5c28-4baa-9fa6-33978eeacf4c" providerId="ADAL" clId="{8156B4CE-5DEE-4E2C-9018-72EA085BF5D8}" dt="2023-09-25T02:47:23.057" v="16917" actId="14100"/>
          <ac:grpSpMkLst>
            <pc:docMk/>
            <pc:sldMk cId="3782284635" sldId="276"/>
            <ac:grpSpMk id="100" creationId="{00000000-0000-0000-0000-000000000000}"/>
          </ac:grpSpMkLst>
        </pc:grpChg>
        <pc:grpChg chg="mod">
          <ac:chgData name="황신엽" userId="cabf1635-5c28-4baa-9fa6-33978eeacf4c" providerId="ADAL" clId="{8156B4CE-5DEE-4E2C-9018-72EA085BF5D8}" dt="2023-09-25T02:47:23.057" v="16917" actId="14100"/>
          <ac:grpSpMkLst>
            <pc:docMk/>
            <pc:sldMk cId="3782284635" sldId="276"/>
            <ac:grpSpMk id="103" creationId="{00000000-0000-0000-0000-000000000000}"/>
          </ac:grpSpMkLst>
        </pc:grpChg>
        <pc:picChg chg="mod">
          <ac:chgData name="황신엽" userId="cabf1635-5c28-4baa-9fa6-33978eeacf4c" providerId="ADAL" clId="{8156B4CE-5DEE-4E2C-9018-72EA085BF5D8}" dt="2023-09-25T02:47:23.057" v="16917" actId="14100"/>
          <ac:picMkLst>
            <pc:docMk/>
            <pc:sldMk cId="3782284635" sldId="276"/>
            <ac:picMk id="3" creationId="{31CA0B78-6897-9DE7-844C-0FB14A17F26C}"/>
          </ac:picMkLst>
        </pc:picChg>
      </pc:sldChg>
      <pc:sldChg chg="modSp mod">
        <pc:chgData name="황신엽" userId="cabf1635-5c28-4baa-9fa6-33978eeacf4c" providerId="ADAL" clId="{8156B4CE-5DEE-4E2C-9018-72EA085BF5D8}" dt="2023-09-25T08:30:03.843" v="19814" actId="6549"/>
        <pc:sldMkLst>
          <pc:docMk/>
          <pc:sldMk cId="1604122262" sldId="277"/>
        </pc:sldMkLst>
        <pc:spChg chg="mod">
          <ac:chgData name="황신엽" userId="cabf1635-5c28-4baa-9fa6-33978eeacf4c" providerId="ADAL" clId="{8156B4CE-5DEE-4E2C-9018-72EA085BF5D8}" dt="2023-09-25T02:48:10.452" v="16946" actId="1076"/>
          <ac:spMkLst>
            <pc:docMk/>
            <pc:sldMk cId="1604122262" sldId="277"/>
            <ac:spMk id="2" creationId="{BB3B2CD2-D59D-F069-AA74-F12AC69ACA96}"/>
          </ac:spMkLst>
        </pc:spChg>
        <pc:spChg chg="mod">
          <ac:chgData name="황신엽" userId="cabf1635-5c28-4baa-9fa6-33978eeacf4c" providerId="ADAL" clId="{8156B4CE-5DEE-4E2C-9018-72EA085BF5D8}" dt="2023-09-25T02:47:57.471" v="16942" actId="14100"/>
          <ac:spMkLst>
            <pc:docMk/>
            <pc:sldMk cId="1604122262" sldId="277"/>
            <ac:spMk id="9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1"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4"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6"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0"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1"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3"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5"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6"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8"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0"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3"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4"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5"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8" creationId="{00000000-0000-0000-0000-000000000000}"/>
          </ac:spMkLst>
        </pc:spChg>
        <pc:spChg chg="mod">
          <ac:chgData name="황신엽" userId="cabf1635-5c28-4baa-9fa6-33978eeacf4c" providerId="ADAL" clId="{8156B4CE-5DEE-4E2C-9018-72EA085BF5D8}" dt="2023-09-25T08:30:03.843" v="19814" actId="6549"/>
          <ac:spMkLst>
            <pc:docMk/>
            <pc:sldMk cId="1604122262" sldId="277"/>
            <ac:spMk id="12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30" creationId="{00000000-0000-0000-0000-000000000000}"/>
          </ac:spMkLst>
        </pc:spChg>
        <pc:spChg chg="mod">
          <ac:chgData name="황신엽" userId="cabf1635-5c28-4baa-9fa6-33978eeacf4c" providerId="ADAL" clId="{8156B4CE-5DEE-4E2C-9018-72EA085BF5D8}" dt="2023-09-25T05:24:20.207" v="17328" actId="20577"/>
          <ac:spMkLst>
            <pc:docMk/>
            <pc:sldMk cId="1604122262" sldId="277"/>
            <ac:spMk id="131" creationId="{00000000-0000-0000-0000-000000000000}"/>
          </ac:spMkLst>
        </pc:spChg>
        <pc:grpChg chg="mod">
          <ac:chgData name="황신엽" userId="cabf1635-5c28-4baa-9fa6-33978eeacf4c" providerId="ADAL" clId="{8156B4CE-5DEE-4E2C-9018-72EA085BF5D8}" dt="2023-09-25T02:47:57.471" v="16942" actId="14100"/>
          <ac:grpSpMkLst>
            <pc:docMk/>
            <pc:sldMk cId="1604122262" sldId="277"/>
            <ac:grpSpMk id="100" creationId="{00000000-0000-0000-0000-000000000000}"/>
          </ac:grpSpMkLst>
        </pc:grpChg>
        <pc:grpChg chg="mod">
          <ac:chgData name="황신엽" userId="cabf1635-5c28-4baa-9fa6-33978eeacf4c" providerId="ADAL" clId="{8156B4CE-5DEE-4E2C-9018-72EA085BF5D8}" dt="2023-09-25T02:48:04.570" v="16945" actId="1076"/>
          <ac:grpSpMkLst>
            <pc:docMk/>
            <pc:sldMk cId="1604122262" sldId="277"/>
            <ac:grpSpMk id="103" creationId="{00000000-0000-0000-0000-000000000000}"/>
          </ac:grpSpMkLst>
        </pc:grpChg>
        <pc:picChg chg="mod">
          <ac:chgData name="황신엽" userId="cabf1635-5c28-4baa-9fa6-33978eeacf4c" providerId="ADAL" clId="{8156B4CE-5DEE-4E2C-9018-72EA085BF5D8}" dt="2023-09-25T02:47:57.471" v="16942" actId="14100"/>
          <ac:picMkLst>
            <pc:docMk/>
            <pc:sldMk cId="1604122262" sldId="277"/>
            <ac:picMk id="3" creationId="{31CA0B78-6897-9DE7-844C-0FB14A17F26C}"/>
          </ac:picMkLst>
        </pc:picChg>
      </pc:sldChg>
      <pc:sldChg chg="addSp delSp modSp del mod">
        <pc:chgData name="황신엽" userId="cabf1635-5c28-4baa-9fa6-33978eeacf4c" providerId="ADAL" clId="{8156B4CE-5DEE-4E2C-9018-72EA085BF5D8}" dt="2023-09-24T18:25:17.856" v="15525" actId="47"/>
        <pc:sldMkLst>
          <pc:docMk/>
          <pc:sldMk cId="1204638084" sldId="278"/>
        </pc:sldMkLst>
        <pc:spChg chg="add del mod">
          <ac:chgData name="황신엽" userId="cabf1635-5c28-4baa-9fa6-33978eeacf4c" providerId="ADAL" clId="{8156B4CE-5DEE-4E2C-9018-72EA085BF5D8}" dt="2023-09-22T08:11:06.829" v="13563" actId="478"/>
          <ac:spMkLst>
            <pc:docMk/>
            <pc:sldMk cId="1204638084" sldId="278"/>
            <ac:spMk id="3" creationId="{5A303363-D3FC-4BE6-315E-4FA318B30FD4}"/>
          </ac:spMkLst>
        </pc:spChg>
        <pc:graphicFrameChg chg="add mod modGraphic">
          <ac:chgData name="황신엽" userId="cabf1635-5c28-4baa-9fa6-33978eeacf4c" providerId="ADAL" clId="{8156B4CE-5DEE-4E2C-9018-72EA085BF5D8}" dt="2023-09-22T05:05:41.143" v="12049" actId="20577"/>
          <ac:graphicFrameMkLst>
            <pc:docMk/>
            <pc:sldMk cId="1204638084" sldId="278"/>
            <ac:graphicFrameMk id="2" creationId="{504219AD-4A95-092B-E058-322A6EE7CEC0}"/>
          </ac:graphicFrameMkLst>
        </pc:graphicFrameChg>
        <pc:picChg chg="add del mod">
          <ac:chgData name="황신엽" userId="cabf1635-5c28-4baa-9fa6-33978eeacf4c" providerId="ADAL" clId="{8156B4CE-5DEE-4E2C-9018-72EA085BF5D8}" dt="2023-09-22T08:11:04.516" v="13562" actId="478"/>
          <ac:picMkLst>
            <pc:docMk/>
            <pc:sldMk cId="1204638084" sldId="278"/>
            <ac:picMk id="4098" creationId="{6B36635E-3221-A475-89C9-DFC486A7A441}"/>
          </ac:picMkLst>
        </pc:picChg>
      </pc:sldChg>
      <pc:sldChg chg="modSp add mod">
        <pc:chgData name="황신엽" userId="cabf1635-5c28-4baa-9fa6-33978eeacf4c" providerId="ADAL" clId="{8156B4CE-5DEE-4E2C-9018-72EA085BF5D8}" dt="2023-09-25T09:44:08.196" v="20380" actId="2711"/>
        <pc:sldMkLst>
          <pc:docMk/>
          <pc:sldMk cId="2254491859" sldId="278"/>
        </pc:sldMkLst>
        <pc:spChg chg="mod">
          <ac:chgData name="황신엽" userId="cabf1635-5c28-4baa-9fa6-33978eeacf4c" providerId="ADAL" clId="{8156B4CE-5DEE-4E2C-9018-72EA085BF5D8}" dt="2023-09-25T09:44:08.196" v="20380" actId="2711"/>
          <ac:spMkLst>
            <pc:docMk/>
            <pc:sldMk cId="2254491859" sldId="278"/>
            <ac:spMk id="2" creationId="{A5067136-CBC2-CB70-0282-730C0C829883}"/>
          </ac:spMkLst>
        </pc:spChg>
        <pc:spChg chg="mod">
          <ac:chgData name="황신엽" userId="cabf1635-5c28-4baa-9fa6-33978eeacf4c" providerId="ADAL" clId="{8156B4CE-5DEE-4E2C-9018-72EA085BF5D8}" dt="2023-09-25T09:44:08.196" v="20380" actId="2711"/>
          <ac:spMkLst>
            <pc:docMk/>
            <pc:sldMk cId="2254491859" sldId="278"/>
            <ac:spMk id="12" creationId="{DB3871AB-4198-ACD2-4BA2-2E6B5AA6E08C}"/>
          </ac:spMkLst>
        </pc:spChg>
        <pc:spChg chg="mod">
          <ac:chgData name="황신엽" userId="cabf1635-5c28-4baa-9fa6-33978eeacf4c" providerId="ADAL" clId="{8156B4CE-5DEE-4E2C-9018-72EA085BF5D8}" dt="2023-09-25T09:44:08.196" v="20380" actId="2711"/>
          <ac:spMkLst>
            <pc:docMk/>
            <pc:sldMk cId="2254491859" sldId="278"/>
            <ac:spMk id="13" creationId="{3C7D5C04-1CE8-75E2-DEAC-EB77E5ACE9B7}"/>
          </ac:spMkLst>
        </pc:spChg>
        <pc:spChg chg="mod">
          <ac:chgData name="황신엽" userId="cabf1635-5c28-4baa-9fa6-33978eeacf4c" providerId="ADAL" clId="{8156B4CE-5DEE-4E2C-9018-72EA085BF5D8}" dt="2023-09-25T09:44:08.196" v="20380" actId="2711"/>
          <ac:spMkLst>
            <pc:docMk/>
            <pc:sldMk cId="2254491859" sldId="278"/>
            <ac:spMk id="14" creationId="{319CD00E-F83E-D61F-E813-077F5A02B19B}"/>
          </ac:spMkLst>
        </pc:spChg>
        <pc:spChg chg="mod">
          <ac:chgData name="황신엽" userId="cabf1635-5c28-4baa-9fa6-33978eeacf4c" providerId="ADAL" clId="{8156B4CE-5DEE-4E2C-9018-72EA085BF5D8}" dt="2023-09-25T09:44:08.196" v="20380" actId="2711"/>
          <ac:spMkLst>
            <pc:docMk/>
            <pc:sldMk cId="2254491859" sldId="278"/>
            <ac:spMk id="15" creationId="{BDB97EBE-45C7-8BB4-B985-D8C5CAA38A48}"/>
          </ac:spMkLst>
        </pc:spChg>
        <pc:spChg chg="mod">
          <ac:chgData name="황신엽" userId="cabf1635-5c28-4baa-9fa6-33978eeacf4c" providerId="ADAL" clId="{8156B4CE-5DEE-4E2C-9018-72EA085BF5D8}" dt="2023-09-25T09:44:08.196" v="20380" actId="2711"/>
          <ac:spMkLst>
            <pc:docMk/>
            <pc:sldMk cId="2254491859" sldId="278"/>
            <ac:spMk id="16" creationId="{504C440A-2685-2950-61C5-5ADC0978CB44}"/>
          </ac:spMkLst>
        </pc:spChg>
        <pc:spChg chg="mod">
          <ac:chgData name="황신엽" userId="cabf1635-5c28-4baa-9fa6-33978eeacf4c" providerId="ADAL" clId="{8156B4CE-5DEE-4E2C-9018-72EA085BF5D8}" dt="2023-09-25T09:44:08.196" v="20380" actId="2711"/>
          <ac:spMkLst>
            <pc:docMk/>
            <pc:sldMk cId="2254491859" sldId="278"/>
            <ac:spMk id="22" creationId="{29917DD3-78EE-02E3-81E7-42FD861F22AC}"/>
          </ac:spMkLst>
        </pc:spChg>
        <pc:spChg chg="mod">
          <ac:chgData name="황신엽" userId="cabf1635-5c28-4baa-9fa6-33978eeacf4c" providerId="ADAL" clId="{8156B4CE-5DEE-4E2C-9018-72EA085BF5D8}" dt="2023-09-25T09:44:08.196" v="20380" actId="2711"/>
          <ac:spMkLst>
            <pc:docMk/>
            <pc:sldMk cId="2254491859" sldId="278"/>
            <ac:spMk id="23" creationId="{CC518CCF-D327-1AB2-80A8-D62AF1AB4664}"/>
          </ac:spMkLst>
        </pc:spChg>
        <pc:spChg chg="mod">
          <ac:chgData name="황신엽" userId="cabf1635-5c28-4baa-9fa6-33978eeacf4c" providerId="ADAL" clId="{8156B4CE-5DEE-4E2C-9018-72EA085BF5D8}" dt="2023-09-25T09:44:08.196" v="20380" actId="2711"/>
          <ac:spMkLst>
            <pc:docMk/>
            <pc:sldMk cId="2254491859" sldId="278"/>
            <ac:spMk id="542"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4"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5"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6" creationId="{00000000-0000-0000-0000-000000000000}"/>
          </ac:spMkLst>
        </pc:spChg>
        <pc:graphicFrameChg chg="modGraphic">
          <ac:chgData name="황신엽" userId="cabf1635-5c28-4baa-9fa6-33978eeacf4c" providerId="ADAL" clId="{8156B4CE-5DEE-4E2C-9018-72EA085BF5D8}" dt="2023-09-25T00:57:54.644" v="16023" actId="20577"/>
          <ac:graphicFrameMkLst>
            <pc:docMk/>
            <pc:sldMk cId="2254491859" sldId="278"/>
            <ac:graphicFrameMk id="615" creationId="{00000000-0000-0000-0000-000000000000}"/>
          </ac:graphicFrameMkLst>
        </pc:graphicFrameChg>
      </pc:sldChg>
      <pc:sldChg chg="addSp delSp modSp add del mod">
        <pc:chgData name="황신엽" userId="cabf1635-5c28-4baa-9fa6-33978eeacf4c" providerId="ADAL" clId="{8156B4CE-5DEE-4E2C-9018-72EA085BF5D8}" dt="2023-09-25T09:44:13.446" v="20381" actId="2711"/>
        <pc:sldMkLst>
          <pc:docMk/>
          <pc:sldMk cId="1907799563" sldId="279"/>
        </pc:sldMkLst>
        <pc:spChg chg="mod">
          <ac:chgData name="황신엽" userId="cabf1635-5c28-4baa-9fa6-33978eeacf4c" providerId="ADAL" clId="{8156B4CE-5DEE-4E2C-9018-72EA085BF5D8}" dt="2023-09-25T09:44:13.446" v="20381" actId="2711"/>
          <ac:spMkLst>
            <pc:docMk/>
            <pc:sldMk cId="1907799563" sldId="279"/>
            <ac:spMk id="2" creationId="{A5067136-CBC2-CB70-0282-730C0C829883}"/>
          </ac:spMkLst>
        </pc:spChg>
        <pc:spChg chg="mod">
          <ac:chgData name="황신엽" userId="cabf1635-5c28-4baa-9fa6-33978eeacf4c" providerId="ADAL" clId="{8156B4CE-5DEE-4E2C-9018-72EA085BF5D8}" dt="2023-09-25T09:44:13.446" v="20381" actId="2711"/>
          <ac:spMkLst>
            <pc:docMk/>
            <pc:sldMk cId="1907799563" sldId="279"/>
            <ac:spMk id="22" creationId="{29917DD3-78EE-02E3-81E7-42FD861F22AC}"/>
          </ac:spMkLst>
        </pc:spChg>
        <pc:spChg chg="mod">
          <ac:chgData name="황신엽" userId="cabf1635-5c28-4baa-9fa6-33978eeacf4c" providerId="ADAL" clId="{8156B4CE-5DEE-4E2C-9018-72EA085BF5D8}" dt="2023-09-25T09:44:13.446" v="20381" actId="2711"/>
          <ac:spMkLst>
            <pc:docMk/>
            <pc:sldMk cId="1907799563" sldId="279"/>
            <ac:spMk id="23" creationId="{CC518CCF-D327-1AB2-80A8-D62AF1AB4664}"/>
          </ac:spMkLst>
        </pc:spChg>
        <pc:spChg chg="mod">
          <ac:chgData name="황신엽" userId="cabf1635-5c28-4baa-9fa6-33978eeacf4c" providerId="ADAL" clId="{8156B4CE-5DEE-4E2C-9018-72EA085BF5D8}" dt="2023-09-25T09:44:13.446" v="20381" actId="2711"/>
          <ac:spMkLst>
            <pc:docMk/>
            <pc:sldMk cId="1907799563" sldId="279"/>
            <ac:spMk id="25" creationId="{A97BE917-2C13-50D6-FE5A-382989ABDBEB}"/>
          </ac:spMkLst>
        </pc:spChg>
        <pc:spChg chg="mod">
          <ac:chgData name="황신엽" userId="cabf1635-5c28-4baa-9fa6-33978eeacf4c" providerId="ADAL" clId="{8156B4CE-5DEE-4E2C-9018-72EA085BF5D8}" dt="2023-09-25T09:44:13.446" v="20381" actId="2711"/>
          <ac:spMkLst>
            <pc:docMk/>
            <pc:sldMk cId="1907799563" sldId="279"/>
            <ac:spMk id="26" creationId="{C0EA80F6-C99E-D029-6DCE-F5CD65C71E40}"/>
          </ac:spMkLst>
        </pc:spChg>
        <pc:spChg chg="mod">
          <ac:chgData name="황신엽" userId="cabf1635-5c28-4baa-9fa6-33978eeacf4c" providerId="ADAL" clId="{8156B4CE-5DEE-4E2C-9018-72EA085BF5D8}" dt="2023-09-25T09:44:13.446" v="20381" actId="2711"/>
          <ac:spMkLst>
            <pc:docMk/>
            <pc:sldMk cId="1907799563" sldId="279"/>
            <ac:spMk id="27" creationId="{73F215D9-0EB7-AA64-7AA6-90C4D6D899E7}"/>
          </ac:spMkLst>
        </pc:spChg>
        <pc:spChg chg="mod">
          <ac:chgData name="황신엽" userId="cabf1635-5c28-4baa-9fa6-33978eeacf4c" providerId="ADAL" clId="{8156B4CE-5DEE-4E2C-9018-72EA085BF5D8}" dt="2023-09-25T09:44:13.446" v="20381" actId="2711"/>
          <ac:spMkLst>
            <pc:docMk/>
            <pc:sldMk cId="1907799563" sldId="279"/>
            <ac:spMk id="28" creationId="{961B85AD-1F46-BB01-7CD0-2054D07C36D1}"/>
          </ac:spMkLst>
        </pc:spChg>
        <pc:spChg chg="mod">
          <ac:chgData name="황신엽" userId="cabf1635-5c28-4baa-9fa6-33978eeacf4c" providerId="ADAL" clId="{8156B4CE-5DEE-4E2C-9018-72EA085BF5D8}" dt="2023-09-25T09:44:13.446" v="20381" actId="2711"/>
          <ac:spMkLst>
            <pc:docMk/>
            <pc:sldMk cId="1907799563" sldId="279"/>
            <ac:spMk id="29" creationId="{425D3841-D510-97A7-2161-808A74D4D9CA}"/>
          </ac:spMkLst>
        </pc:spChg>
        <pc:spChg chg="mod">
          <ac:chgData name="황신엽" userId="cabf1635-5c28-4baa-9fa6-33978eeacf4c" providerId="ADAL" clId="{8156B4CE-5DEE-4E2C-9018-72EA085BF5D8}" dt="2023-09-25T09:44:13.446" v="20381" actId="2711"/>
          <ac:spMkLst>
            <pc:docMk/>
            <pc:sldMk cId="1907799563" sldId="279"/>
            <ac:spMk id="542"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4"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5"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6" creationId="{00000000-0000-0000-0000-000000000000}"/>
          </ac:spMkLst>
        </pc:spChg>
        <pc:cxnChg chg="add del mod">
          <ac:chgData name="황신엽" userId="cabf1635-5c28-4baa-9fa6-33978eeacf4c" providerId="ADAL" clId="{8156B4CE-5DEE-4E2C-9018-72EA085BF5D8}" dt="2023-09-25T01:15:18.565" v="16055" actId="478"/>
          <ac:cxnSpMkLst>
            <pc:docMk/>
            <pc:sldMk cId="1907799563" sldId="279"/>
            <ac:cxnSpMk id="3" creationId="{724BBC3D-B7A3-1A6C-0A8A-DD307D8E9301}"/>
          </ac:cxnSpMkLst>
        </pc:cxnChg>
      </pc:sldChg>
      <pc:sldChg chg="addSp delSp modSp del mod ord">
        <pc:chgData name="황신엽" userId="cabf1635-5c28-4baa-9fa6-33978eeacf4c" providerId="ADAL" clId="{8156B4CE-5DEE-4E2C-9018-72EA085BF5D8}" dt="2023-09-24T18:25:10.556" v="15523" actId="47"/>
        <pc:sldMkLst>
          <pc:docMk/>
          <pc:sldMk cId="3581798487" sldId="279"/>
        </pc:sldMkLst>
        <pc:spChg chg="add del">
          <ac:chgData name="황신엽" userId="cabf1635-5c28-4baa-9fa6-33978eeacf4c" providerId="ADAL" clId="{8156B4CE-5DEE-4E2C-9018-72EA085BF5D8}" dt="2023-09-20T02:17:51.696" v="9980" actId="22"/>
          <ac:spMkLst>
            <pc:docMk/>
            <pc:sldMk cId="3581798487" sldId="279"/>
            <ac:spMk id="4" creationId="{F15A521B-927C-FE54-033B-5D14E23F77B1}"/>
          </ac:spMkLst>
        </pc:spChg>
        <pc:spChg chg="mod">
          <ac:chgData name="황신엽" userId="cabf1635-5c28-4baa-9fa6-33978eeacf4c" providerId="ADAL" clId="{8156B4CE-5DEE-4E2C-9018-72EA085BF5D8}" dt="2023-09-19T05:37:09.352" v="9560" actId="20577"/>
          <ac:spMkLst>
            <pc:docMk/>
            <pc:sldMk cId="3581798487" sldId="279"/>
            <ac:spMk id="349" creationId="{00000000-0000-0000-0000-000000000000}"/>
          </ac:spMkLst>
        </pc:spChg>
        <pc:graphicFrameChg chg="add mod modGraphic">
          <ac:chgData name="황신엽" userId="cabf1635-5c28-4baa-9fa6-33978eeacf4c" providerId="ADAL" clId="{8156B4CE-5DEE-4E2C-9018-72EA085BF5D8}" dt="2023-09-20T02:26:56.280" v="10108" actId="14734"/>
          <ac:graphicFrameMkLst>
            <pc:docMk/>
            <pc:sldMk cId="3581798487" sldId="279"/>
            <ac:graphicFrameMk id="6" creationId="{515E3B82-28BD-87AA-C652-EBF584BC2165}"/>
          </ac:graphicFrameMkLst>
        </pc:graphicFrameChg>
        <pc:picChg chg="add del mod">
          <ac:chgData name="황신엽" userId="cabf1635-5c28-4baa-9fa6-33978eeacf4c" providerId="ADAL" clId="{8156B4CE-5DEE-4E2C-9018-72EA085BF5D8}" dt="2023-09-20T01:44:17.642" v="9712"/>
          <ac:picMkLst>
            <pc:docMk/>
            <pc:sldMk cId="3581798487" sldId="279"/>
            <ac:picMk id="2" creationId="{C92CA965-4407-B5E4-A03D-57029CBF7705}"/>
          </ac:picMkLst>
        </pc:picChg>
        <pc:picChg chg="add del mod">
          <ac:chgData name="황신엽" userId="cabf1635-5c28-4baa-9fa6-33978eeacf4c" providerId="ADAL" clId="{8156B4CE-5DEE-4E2C-9018-72EA085BF5D8}" dt="2023-09-19T06:16:52.017" v="9624" actId="478"/>
          <ac:picMkLst>
            <pc:docMk/>
            <pc:sldMk cId="3581798487" sldId="279"/>
            <ac:picMk id="3" creationId="{98323F3D-2BB9-CC1E-A2E6-F44F524CCE3C}"/>
          </ac:picMkLst>
        </pc:picChg>
        <pc:picChg chg="add mod">
          <ac:chgData name="황신엽" userId="cabf1635-5c28-4baa-9fa6-33978eeacf4c" providerId="ADAL" clId="{8156B4CE-5DEE-4E2C-9018-72EA085BF5D8}" dt="2023-09-20T02:26:47.740" v="10107" actId="14100"/>
          <ac:picMkLst>
            <pc:docMk/>
            <pc:sldMk cId="3581798487" sldId="279"/>
            <ac:picMk id="2050" creationId="{414CB514-B5DF-A8BA-66B6-E66AF810BD5F}"/>
          </ac:picMkLst>
        </pc:picChg>
      </pc:sldChg>
      <pc:sldChg chg="addSp modSp del mod">
        <pc:chgData name="황신엽" userId="cabf1635-5c28-4baa-9fa6-33978eeacf4c" providerId="ADAL" clId="{8156B4CE-5DEE-4E2C-9018-72EA085BF5D8}" dt="2023-09-24T18:27:33.358" v="15533" actId="47"/>
        <pc:sldMkLst>
          <pc:docMk/>
          <pc:sldMk cId="2739730569" sldId="280"/>
        </pc:sldMkLst>
        <pc:spChg chg="add mod">
          <ac:chgData name="황신엽" userId="cabf1635-5c28-4baa-9fa6-33978eeacf4c" providerId="ADAL" clId="{8156B4CE-5DEE-4E2C-9018-72EA085BF5D8}" dt="2023-09-21T10:29:56.632" v="11249" actId="20577"/>
          <ac:spMkLst>
            <pc:docMk/>
            <pc:sldMk cId="2739730569" sldId="280"/>
            <ac:spMk id="2" creationId="{3F52D7A7-F4CE-F4AB-BD35-F3B08EC6759C}"/>
          </ac:spMkLst>
        </pc:spChg>
      </pc:sldChg>
      <pc:sldChg chg="modSp add del mod">
        <pc:chgData name="황신엽" userId="cabf1635-5c28-4baa-9fa6-33978eeacf4c" providerId="ADAL" clId="{8156B4CE-5DEE-4E2C-9018-72EA085BF5D8}" dt="2023-09-25T07:27:22.313" v="19266" actId="2711"/>
        <pc:sldMkLst>
          <pc:docMk/>
          <pc:sldMk cId="0" sldId="281"/>
        </pc:sldMkLst>
        <pc:spChg chg="mod">
          <ac:chgData name="황신엽" userId="cabf1635-5c28-4baa-9fa6-33978eeacf4c" providerId="ADAL" clId="{8156B4CE-5DEE-4E2C-9018-72EA085BF5D8}" dt="2023-09-25T07:27:22.313" v="19266" actId="2711"/>
          <ac:spMkLst>
            <pc:docMk/>
            <pc:sldMk cId="0" sldId="281"/>
            <ac:spMk id="646"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48"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49"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50"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53" creationId="{00000000-0000-0000-0000-000000000000}"/>
          </ac:spMkLst>
        </pc:spChg>
        <pc:graphicFrameChg chg="modGraphic">
          <ac:chgData name="황신엽" userId="cabf1635-5c28-4baa-9fa6-33978eeacf4c" providerId="ADAL" clId="{8156B4CE-5DEE-4E2C-9018-72EA085BF5D8}" dt="2023-09-25T00:05:21.680" v="15607" actId="2711"/>
          <ac:graphicFrameMkLst>
            <pc:docMk/>
            <pc:sldMk cId="0" sldId="281"/>
            <ac:graphicFrameMk id="652" creationId="{00000000-0000-0000-0000-000000000000}"/>
          </ac:graphicFrameMkLst>
        </pc:graphicFrameChg>
        <pc:graphicFrameChg chg="modGraphic">
          <ac:chgData name="황신엽" userId="cabf1635-5c28-4baa-9fa6-33978eeacf4c" providerId="ADAL" clId="{8156B4CE-5DEE-4E2C-9018-72EA085BF5D8}" dt="2023-09-25T06:09:39.443" v="18675" actId="14100"/>
          <ac:graphicFrameMkLst>
            <pc:docMk/>
            <pc:sldMk cId="0" sldId="281"/>
            <ac:graphicFrameMk id="655" creationId="{00000000-0000-0000-0000-000000000000}"/>
          </ac:graphicFrameMkLst>
        </pc:graphicFrameChg>
        <pc:graphicFrameChg chg="modGraphic">
          <ac:chgData name="황신엽" userId="cabf1635-5c28-4baa-9fa6-33978eeacf4c" providerId="ADAL" clId="{8156B4CE-5DEE-4E2C-9018-72EA085BF5D8}" dt="2023-09-25T06:09:52.771" v="18677" actId="20577"/>
          <ac:graphicFrameMkLst>
            <pc:docMk/>
            <pc:sldMk cId="0" sldId="281"/>
            <ac:graphicFrameMk id="656" creationId="{00000000-0000-0000-0000-000000000000}"/>
          </ac:graphicFrameMkLst>
        </pc:graphicFrameChg>
        <pc:graphicFrameChg chg="modGraphic">
          <ac:chgData name="황신엽" userId="cabf1635-5c28-4baa-9fa6-33978eeacf4c" providerId="ADAL" clId="{8156B4CE-5DEE-4E2C-9018-72EA085BF5D8}" dt="2023-09-25T06:09:37.387" v="18674" actId="14100"/>
          <ac:graphicFrameMkLst>
            <pc:docMk/>
            <pc:sldMk cId="0" sldId="281"/>
            <ac:graphicFrameMk id="657" creationId="{00000000-0000-0000-0000-000000000000}"/>
          </ac:graphicFrameMkLst>
        </pc:graphicFrameChg>
      </pc:sldChg>
      <pc:sldChg chg="del">
        <pc:chgData name="황신엽" userId="cabf1635-5c28-4baa-9fa6-33978eeacf4c" providerId="ADAL" clId="{8156B4CE-5DEE-4E2C-9018-72EA085BF5D8}" dt="2023-09-22T05:14:29.216" v="12086" actId="47"/>
        <pc:sldMkLst>
          <pc:docMk/>
          <pc:sldMk cId="60168405" sldId="281"/>
        </pc:sldMkLst>
      </pc:sldChg>
      <pc:sldChg chg="del">
        <pc:chgData name="황신엽" userId="cabf1635-5c28-4baa-9fa6-33978eeacf4c" providerId="ADAL" clId="{8156B4CE-5DEE-4E2C-9018-72EA085BF5D8}" dt="2023-09-25T07:56:05.691" v="19565" actId="47"/>
        <pc:sldMkLst>
          <pc:docMk/>
          <pc:sldMk cId="4186799357" sldId="282"/>
        </pc:sldMkLst>
      </pc:sldChg>
      <pc:sldChg chg="modSp add mod">
        <pc:chgData name="황신엽" userId="cabf1635-5c28-4baa-9fa6-33978eeacf4c" providerId="ADAL" clId="{8156B4CE-5DEE-4E2C-9018-72EA085BF5D8}" dt="2023-09-25T08:27:58.552" v="19796" actId="6549"/>
        <pc:sldMkLst>
          <pc:docMk/>
          <pc:sldMk cId="1269805631" sldId="283"/>
        </pc:sldMkLst>
        <pc:spChg chg="mod">
          <ac:chgData name="황신엽" userId="cabf1635-5c28-4baa-9fa6-33978eeacf4c" providerId="ADAL" clId="{8156B4CE-5DEE-4E2C-9018-72EA085BF5D8}" dt="2023-09-25T08:27:40.171" v="19792" actId="2711"/>
          <ac:spMkLst>
            <pc:docMk/>
            <pc:sldMk cId="1269805631" sldId="283"/>
            <ac:spMk id="8" creationId="{4DC034A0-DDC7-3413-6897-1A6C7B6D966B}"/>
          </ac:spMkLst>
        </pc:spChg>
        <pc:spChg chg="mod">
          <ac:chgData name="황신엽" userId="cabf1635-5c28-4baa-9fa6-33978eeacf4c" providerId="ADAL" clId="{8156B4CE-5DEE-4E2C-9018-72EA085BF5D8}" dt="2023-09-25T08:27:40.171" v="19792" actId="2711"/>
          <ac:spMkLst>
            <pc:docMk/>
            <pc:sldMk cId="1269805631" sldId="283"/>
            <ac:spMk id="10" creationId="{4B912198-9DB0-F100-67A9-FDC076AB4984}"/>
          </ac:spMkLst>
        </pc:spChg>
        <pc:spChg chg="mod">
          <ac:chgData name="황신엽" userId="cabf1635-5c28-4baa-9fa6-33978eeacf4c" providerId="ADAL" clId="{8156B4CE-5DEE-4E2C-9018-72EA085BF5D8}" dt="2023-09-25T08:27:40.171" v="19792" actId="2711"/>
          <ac:spMkLst>
            <pc:docMk/>
            <pc:sldMk cId="1269805631" sldId="283"/>
            <ac:spMk id="11" creationId="{22B5E1C4-78AC-6EB6-9164-F85A267E5CD5}"/>
          </ac:spMkLst>
        </pc:spChg>
        <pc:spChg chg="mod">
          <ac:chgData name="황신엽" userId="cabf1635-5c28-4baa-9fa6-33978eeacf4c" providerId="ADAL" clId="{8156B4CE-5DEE-4E2C-9018-72EA085BF5D8}" dt="2023-09-25T08:27:40.171" v="19792" actId="2711"/>
          <ac:spMkLst>
            <pc:docMk/>
            <pc:sldMk cId="1269805631" sldId="283"/>
            <ac:spMk id="12" creationId="{BAEAD415-D80E-53A1-ABD6-B4112EA72299}"/>
          </ac:spMkLst>
        </pc:spChg>
        <pc:spChg chg="mod">
          <ac:chgData name="황신엽" userId="cabf1635-5c28-4baa-9fa6-33978eeacf4c" providerId="ADAL" clId="{8156B4CE-5DEE-4E2C-9018-72EA085BF5D8}" dt="2023-09-25T08:27:40.171" v="19792" actId="2711"/>
          <ac:spMkLst>
            <pc:docMk/>
            <pc:sldMk cId="1269805631" sldId="283"/>
            <ac:spMk id="14" creationId="{1E45EC58-0D0C-CE3C-B417-8269FF528245}"/>
          </ac:spMkLst>
        </pc:spChg>
        <pc:spChg chg="mod">
          <ac:chgData name="황신엽" userId="cabf1635-5c28-4baa-9fa6-33978eeacf4c" providerId="ADAL" clId="{8156B4CE-5DEE-4E2C-9018-72EA085BF5D8}" dt="2023-09-25T08:27:40.171" v="19792" actId="2711"/>
          <ac:spMkLst>
            <pc:docMk/>
            <pc:sldMk cId="1269805631" sldId="283"/>
            <ac:spMk id="15" creationId="{95892626-6A32-72FA-0F60-279AB5F2A604}"/>
          </ac:spMkLst>
        </pc:spChg>
        <pc:spChg chg="mod">
          <ac:chgData name="황신엽" userId="cabf1635-5c28-4baa-9fa6-33978eeacf4c" providerId="ADAL" clId="{8156B4CE-5DEE-4E2C-9018-72EA085BF5D8}" dt="2023-09-25T08:27:40.171" v="19792" actId="2711"/>
          <ac:spMkLst>
            <pc:docMk/>
            <pc:sldMk cId="1269805631" sldId="283"/>
            <ac:spMk id="20" creationId="{5314A2C3-BAFF-B2E0-1B81-BC49D57349BC}"/>
          </ac:spMkLst>
        </pc:spChg>
        <pc:spChg chg="mod">
          <ac:chgData name="황신엽" userId="cabf1635-5c28-4baa-9fa6-33978eeacf4c" providerId="ADAL" clId="{8156B4CE-5DEE-4E2C-9018-72EA085BF5D8}" dt="2023-09-25T08:27:40.171" v="19792" actId="2711"/>
          <ac:spMkLst>
            <pc:docMk/>
            <pc:sldMk cId="1269805631" sldId="283"/>
            <ac:spMk id="21" creationId="{614FABF4-B591-3EA4-239B-195D8380CBFD}"/>
          </ac:spMkLst>
        </pc:spChg>
        <pc:spChg chg="mod">
          <ac:chgData name="황신엽" userId="cabf1635-5c28-4baa-9fa6-33978eeacf4c" providerId="ADAL" clId="{8156B4CE-5DEE-4E2C-9018-72EA085BF5D8}" dt="2023-09-25T08:27:40.171" v="19792" actId="2711"/>
          <ac:spMkLst>
            <pc:docMk/>
            <pc:sldMk cId="1269805631" sldId="283"/>
            <ac:spMk id="23" creationId="{7B2FF462-D921-19B9-5016-DF16BD9C5B5C}"/>
          </ac:spMkLst>
        </pc:spChg>
        <pc:spChg chg="mod">
          <ac:chgData name="황신엽" userId="cabf1635-5c28-4baa-9fa6-33978eeacf4c" providerId="ADAL" clId="{8156B4CE-5DEE-4E2C-9018-72EA085BF5D8}" dt="2023-09-25T08:27:40.171" v="19792" actId="2711"/>
          <ac:spMkLst>
            <pc:docMk/>
            <pc:sldMk cId="1269805631" sldId="283"/>
            <ac:spMk id="24" creationId="{813024A3-F2BA-86C2-8B5C-0723D5C4D31E}"/>
          </ac:spMkLst>
        </pc:spChg>
        <pc:spChg chg="mod">
          <ac:chgData name="황신엽" userId="cabf1635-5c28-4baa-9fa6-33978eeacf4c" providerId="ADAL" clId="{8156B4CE-5DEE-4E2C-9018-72EA085BF5D8}" dt="2023-09-25T08:27:40.171" v="19792" actId="2711"/>
          <ac:spMkLst>
            <pc:docMk/>
            <pc:sldMk cId="1269805631" sldId="283"/>
            <ac:spMk id="27" creationId="{80D9D257-BF05-0E79-63B2-EBD2EB211F06}"/>
          </ac:spMkLst>
        </pc:spChg>
        <pc:spChg chg="mod">
          <ac:chgData name="황신엽" userId="cabf1635-5c28-4baa-9fa6-33978eeacf4c" providerId="ADAL" clId="{8156B4CE-5DEE-4E2C-9018-72EA085BF5D8}" dt="2023-09-25T08:27:40.171" v="19792" actId="2711"/>
          <ac:spMkLst>
            <pc:docMk/>
            <pc:sldMk cId="1269805631" sldId="283"/>
            <ac:spMk id="31" creationId="{6B983F8D-F80D-1220-7372-10DCA6F54FCC}"/>
          </ac:spMkLst>
        </pc:spChg>
        <pc:spChg chg="mod">
          <ac:chgData name="황신엽" userId="cabf1635-5c28-4baa-9fa6-33978eeacf4c" providerId="ADAL" clId="{8156B4CE-5DEE-4E2C-9018-72EA085BF5D8}" dt="2023-09-25T08:27:40.171" v="19792" actId="2711"/>
          <ac:spMkLst>
            <pc:docMk/>
            <pc:sldMk cId="1269805631" sldId="283"/>
            <ac:spMk id="32" creationId="{7D9FEC46-2A68-7D7C-FFFA-06610891C09A}"/>
          </ac:spMkLst>
        </pc:spChg>
        <pc:spChg chg="mod">
          <ac:chgData name="황신엽" userId="cabf1635-5c28-4baa-9fa6-33978eeacf4c" providerId="ADAL" clId="{8156B4CE-5DEE-4E2C-9018-72EA085BF5D8}" dt="2023-09-25T08:27:40.171" v="19792" actId="2711"/>
          <ac:spMkLst>
            <pc:docMk/>
            <pc:sldMk cId="1269805631" sldId="283"/>
            <ac:spMk id="39" creationId="{471C4814-E30C-6F6E-F567-BD70FA6C36E5}"/>
          </ac:spMkLst>
        </pc:spChg>
        <pc:spChg chg="mod">
          <ac:chgData name="황신엽" userId="cabf1635-5c28-4baa-9fa6-33978eeacf4c" providerId="ADAL" clId="{8156B4CE-5DEE-4E2C-9018-72EA085BF5D8}" dt="2023-09-25T08:27:40.171" v="19792" actId="2711"/>
          <ac:spMkLst>
            <pc:docMk/>
            <pc:sldMk cId="1269805631" sldId="283"/>
            <ac:spMk id="45" creationId="{F45905AD-8DF4-180F-493B-5009220B0771}"/>
          </ac:spMkLst>
        </pc:spChg>
        <pc:spChg chg="mod">
          <ac:chgData name="황신엽" userId="cabf1635-5c28-4baa-9fa6-33978eeacf4c" providerId="ADAL" clId="{8156B4CE-5DEE-4E2C-9018-72EA085BF5D8}" dt="2023-09-25T08:27:40.171" v="19792" actId="2711"/>
          <ac:spMkLst>
            <pc:docMk/>
            <pc:sldMk cId="1269805631" sldId="283"/>
            <ac:spMk id="46" creationId="{33A58E1C-5DDC-BA92-EB48-18FC38988644}"/>
          </ac:spMkLst>
        </pc:spChg>
        <pc:spChg chg="mod">
          <ac:chgData name="황신엽" userId="cabf1635-5c28-4baa-9fa6-33978eeacf4c" providerId="ADAL" clId="{8156B4CE-5DEE-4E2C-9018-72EA085BF5D8}" dt="2023-09-25T08:27:40.171" v="19792" actId="2711"/>
          <ac:spMkLst>
            <pc:docMk/>
            <pc:sldMk cId="1269805631" sldId="283"/>
            <ac:spMk id="520" creationId="{BDD855DF-6F9F-78F5-C856-97A99F9B9136}"/>
          </ac:spMkLst>
        </pc:spChg>
        <pc:spChg chg="mod">
          <ac:chgData name="황신엽" userId="cabf1635-5c28-4baa-9fa6-33978eeacf4c" providerId="ADAL" clId="{8156B4CE-5DEE-4E2C-9018-72EA085BF5D8}" dt="2023-09-25T08:27:40.171" v="19792" actId="2711"/>
          <ac:spMkLst>
            <pc:docMk/>
            <pc:sldMk cId="1269805631" sldId="283"/>
            <ac:spMk id="522" creationId="{5C4EBB68-0532-9BB0-B142-7F629DCF3981}"/>
          </ac:spMkLst>
        </pc:spChg>
        <pc:spChg chg="mod">
          <ac:chgData name="황신엽" userId="cabf1635-5c28-4baa-9fa6-33978eeacf4c" providerId="ADAL" clId="{8156B4CE-5DEE-4E2C-9018-72EA085BF5D8}" dt="2023-09-25T08:27:40.171" v="19792" actId="2711"/>
          <ac:spMkLst>
            <pc:docMk/>
            <pc:sldMk cId="1269805631" sldId="283"/>
            <ac:spMk id="523" creationId="{69B70971-588D-9787-5329-6507BC4F6EEC}"/>
          </ac:spMkLst>
        </pc:spChg>
        <pc:spChg chg="mod">
          <ac:chgData name="황신엽" userId="cabf1635-5c28-4baa-9fa6-33978eeacf4c" providerId="ADAL" clId="{8156B4CE-5DEE-4E2C-9018-72EA085BF5D8}" dt="2023-09-25T08:27:40.171" v="19792" actId="2711"/>
          <ac:spMkLst>
            <pc:docMk/>
            <pc:sldMk cId="1269805631" sldId="283"/>
            <ac:spMk id="524" creationId="{0F31F324-B2F2-8B9E-1FB5-1E8AD280094F}"/>
          </ac:spMkLst>
        </pc:spChg>
        <pc:spChg chg="mod">
          <ac:chgData name="황신엽" userId="cabf1635-5c28-4baa-9fa6-33978eeacf4c" providerId="ADAL" clId="{8156B4CE-5DEE-4E2C-9018-72EA085BF5D8}" dt="2023-09-25T08:27:40.171" v="19792" actId="2711"/>
          <ac:spMkLst>
            <pc:docMk/>
            <pc:sldMk cId="1269805631" sldId="283"/>
            <ac:spMk id="527" creationId="{109B089D-6B95-5B1C-E834-74A4027DC390}"/>
          </ac:spMkLst>
        </pc:spChg>
        <pc:spChg chg="mod">
          <ac:chgData name="황신엽" userId="cabf1635-5c28-4baa-9fa6-33978eeacf4c" providerId="ADAL" clId="{8156B4CE-5DEE-4E2C-9018-72EA085BF5D8}" dt="2023-09-25T08:27:40.171" v="19792" actId="2711"/>
          <ac:spMkLst>
            <pc:docMk/>
            <pc:sldMk cId="1269805631" sldId="283"/>
            <ac:spMk id="528" creationId="{73BF422B-6672-B0E3-D912-A6B924895F1F}"/>
          </ac:spMkLst>
        </pc:spChg>
        <pc:spChg chg="mod">
          <ac:chgData name="황신엽" userId="cabf1635-5c28-4baa-9fa6-33978eeacf4c" providerId="ADAL" clId="{8156B4CE-5DEE-4E2C-9018-72EA085BF5D8}" dt="2023-09-25T08:27:40.171" v="19792" actId="2711"/>
          <ac:spMkLst>
            <pc:docMk/>
            <pc:sldMk cId="1269805631" sldId="283"/>
            <ac:spMk id="531" creationId="{AA7F0296-551A-948E-9BFF-3F4212103E0A}"/>
          </ac:spMkLst>
        </pc:spChg>
        <pc:spChg chg="mod">
          <ac:chgData name="황신엽" userId="cabf1635-5c28-4baa-9fa6-33978eeacf4c" providerId="ADAL" clId="{8156B4CE-5DEE-4E2C-9018-72EA085BF5D8}" dt="2023-09-25T08:27:40.171" v="19792" actId="2711"/>
          <ac:spMkLst>
            <pc:docMk/>
            <pc:sldMk cId="1269805631" sldId="283"/>
            <ac:spMk id="534" creationId="{2784B4FA-51F4-9352-C8F2-49D96C0DE3D4}"/>
          </ac:spMkLst>
        </pc:spChg>
        <pc:spChg chg="mod">
          <ac:chgData name="황신엽" userId="cabf1635-5c28-4baa-9fa6-33978eeacf4c" providerId="ADAL" clId="{8156B4CE-5DEE-4E2C-9018-72EA085BF5D8}" dt="2023-09-25T08:27:40.171" v="19792" actId="2711"/>
          <ac:spMkLst>
            <pc:docMk/>
            <pc:sldMk cId="1269805631" sldId="283"/>
            <ac:spMk id="535" creationId="{ACF774DC-D14D-0E02-4DE4-662227FB6EED}"/>
          </ac:spMkLst>
        </pc:spChg>
        <pc:spChg chg="mod">
          <ac:chgData name="황신엽" userId="cabf1635-5c28-4baa-9fa6-33978eeacf4c" providerId="ADAL" clId="{8156B4CE-5DEE-4E2C-9018-72EA085BF5D8}" dt="2023-09-25T08:27:40.171" v="19792" actId="2711"/>
          <ac:spMkLst>
            <pc:docMk/>
            <pc:sldMk cId="1269805631" sldId="283"/>
            <ac:spMk id="542"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44"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45" creationId="{00000000-0000-0000-0000-000000000000}"/>
          </ac:spMkLst>
        </pc:spChg>
        <pc:spChg chg="mod">
          <ac:chgData name="황신엽" userId="cabf1635-5c28-4baa-9fa6-33978eeacf4c" providerId="ADAL" clId="{8156B4CE-5DEE-4E2C-9018-72EA085BF5D8}" dt="2023-09-25T08:27:58.552" v="19796" actId="6549"/>
          <ac:spMkLst>
            <pc:docMk/>
            <pc:sldMk cId="1269805631" sldId="283"/>
            <ac:spMk id="546"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63" creationId="{836B192B-0825-2883-B773-A020CFEA8F63}"/>
          </ac:spMkLst>
        </pc:spChg>
        <pc:spChg chg="mod">
          <ac:chgData name="황신엽" userId="cabf1635-5c28-4baa-9fa6-33978eeacf4c" providerId="ADAL" clId="{8156B4CE-5DEE-4E2C-9018-72EA085BF5D8}" dt="2023-09-25T08:27:40.171" v="19792" actId="2711"/>
          <ac:spMkLst>
            <pc:docMk/>
            <pc:sldMk cId="1269805631" sldId="283"/>
            <ac:spMk id="564" creationId="{ACFD8F43-1951-698C-1511-31FE5946C4C7}"/>
          </ac:spMkLst>
        </pc:spChg>
        <pc:spChg chg="mod">
          <ac:chgData name="황신엽" userId="cabf1635-5c28-4baa-9fa6-33978eeacf4c" providerId="ADAL" clId="{8156B4CE-5DEE-4E2C-9018-72EA085BF5D8}" dt="2023-09-25T08:27:40.171" v="19792" actId="2711"/>
          <ac:spMkLst>
            <pc:docMk/>
            <pc:sldMk cId="1269805631" sldId="283"/>
            <ac:spMk id="565" creationId="{EA8D2A3E-A83B-5E0F-4C09-F36622889317}"/>
          </ac:spMkLst>
        </pc:spChg>
        <pc:spChg chg="mod">
          <ac:chgData name="황신엽" userId="cabf1635-5c28-4baa-9fa6-33978eeacf4c" providerId="ADAL" clId="{8156B4CE-5DEE-4E2C-9018-72EA085BF5D8}" dt="2023-09-25T08:27:40.171" v="19792" actId="2711"/>
          <ac:spMkLst>
            <pc:docMk/>
            <pc:sldMk cId="1269805631" sldId="283"/>
            <ac:spMk id="1042" creationId="{1A2FEDA4-B4B7-EB96-B4F5-89608C94FA15}"/>
          </ac:spMkLst>
        </pc:spChg>
        <pc:spChg chg="mod">
          <ac:chgData name="황신엽" userId="cabf1635-5c28-4baa-9fa6-33978eeacf4c" providerId="ADAL" clId="{8156B4CE-5DEE-4E2C-9018-72EA085BF5D8}" dt="2023-09-25T08:27:40.171" v="19792" actId="2711"/>
          <ac:spMkLst>
            <pc:docMk/>
            <pc:sldMk cId="1269805631" sldId="283"/>
            <ac:spMk id="1043" creationId="{ABD67C67-BF26-596D-30AD-11409F772D1B}"/>
          </ac:spMkLst>
        </pc:spChg>
        <pc:spChg chg="mod">
          <ac:chgData name="황신엽" userId="cabf1635-5c28-4baa-9fa6-33978eeacf4c" providerId="ADAL" clId="{8156B4CE-5DEE-4E2C-9018-72EA085BF5D8}" dt="2023-09-25T08:27:40.171" v="19792" actId="2711"/>
          <ac:spMkLst>
            <pc:docMk/>
            <pc:sldMk cId="1269805631" sldId="283"/>
            <ac:spMk id="1061" creationId="{D3E57682-BB99-5736-A999-2FF11D89DB11}"/>
          </ac:spMkLst>
        </pc:spChg>
        <pc:spChg chg="mod">
          <ac:chgData name="황신엽" userId="cabf1635-5c28-4baa-9fa6-33978eeacf4c" providerId="ADAL" clId="{8156B4CE-5DEE-4E2C-9018-72EA085BF5D8}" dt="2023-09-25T08:27:40.171" v="19792" actId="2711"/>
          <ac:spMkLst>
            <pc:docMk/>
            <pc:sldMk cId="1269805631" sldId="283"/>
            <ac:spMk id="1062" creationId="{3146F898-5F73-4B85-7261-9ADB497543F6}"/>
          </ac:spMkLst>
        </pc:spChg>
        <pc:spChg chg="mod">
          <ac:chgData name="황신엽" userId="cabf1635-5c28-4baa-9fa6-33978eeacf4c" providerId="ADAL" clId="{8156B4CE-5DEE-4E2C-9018-72EA085BF5D8}" dt="2023-09-25T08:27:40.171" v="19792" actId="2711"/>
          <ac:spMkLst>
            <pc:docMk/>
            <pc:sldMk cId="1269805631" sldId="283"/>
            <ac:spMk id="1109" creationId="{A9DC1944-226A-4238-9238-8619B4129346}"/>
          </ac:spMkLst>
        </pc:spChg>
        <pc:spChg chg="mod">
          <ac:chgData name="황신엽" userId="cabf1635-5c28-4baa-9fa6-33978eeacf4c" providerId="ADAL" clId="{8156B4CE-5DEE-4E2C-9018-72EA085BF5D8}" dt="2023-09-25T08:27:40.171" v="19792" actId="2711"/>
          <ac:spMkLst>
            <pc:docMk/>
            <pc:sldMk cId="1269805631" sldId="283"/>
            <ac:spMk id="1110" creationId="{5434C27F-E2E0-74B9-36BE-B123FFFB8134}"/>
          </ac:spMkLst>
        </pc:spChg>
        <pc:grpChg chg="mod">
          <ac:chgData name="황신엽" userId="cabf1635-5c28-4baa-9fa6-33978eeacf4c" providerId="ADAL" clId="{8156B4CE-5DEE-4E2C-9018-72EA085BF5D8}" dt="2023-09-25T08:27:40.171" v="19792" actId="2711"/>
          <ac:grpSpMkLst>
            <pc:docMk/>
            <pc:sldMk cId="1269805631" sldId="283"/>
            <ac:grpSpMk id="543" creationId="{00000000-0000-0000-0000-000000000000}"/>
          </ac:grpSpMkLst>
        </pc:grpChg>
        <pc:grpChg chg="mod">
          <ac:chgData name="황신엽" userId="cabf1635-5c28-4baa-9fa6-33978eeacf4c" providerId="ADAL" clId="{8156B4CE-5DEE-4E2C-9018-72EA085BF5D8}" dt="2023-09-25T08:27:40.171" v="19792" actId="2711"/>
          <ac:grpSpMkLst>
            <pc:docMk/>
            <pc:sldMk cId="1269805631" sldId="283"/>
            <ac:grpSpMk id="1111" creationId="{EC5C2634-9ADC-B973-C3C6-7CFFE5C3D31C}"/>
          </ac:grpSpMkLst>
        </pc:grpChg>
        <pc:picChg chg="mod">
          <ac:chgData name="황신엽" userId="cabf1635-5c28-4baa-9fa6-33978eeacf4c" providerId="ADAL" clId="{8156B4CE-5DEE-4E2C-9018-72EA085BF5D8}" dt="2023-09-25T08:27:40.171" v="19792" actId="2711"/>
          <ac:picMkLst>
            <pc:docMk/>
            <pc:sldMk cId="1269805631" sldId="283"/>
            <ac:picMk id="547" creationId="{00000000-0000-0000-0000-000000000000}"/>
          </ac:picMkLst>
        </pc:picChg>
        <pc:picChg chg="mod">
          <ac:chgData name="황신엽" userId="cabf1635-5c28-4baa-9fa6-33978eeacf4c" providerId="ADAL" clId="{8156B4CE-5DEE-4E2C-9018-72EA085BF5D8}" dt="2023-09-25T08:27:40.171" v="19792" actId="2711"/>
          <ac:picMkLst>
            <pc:docMk/>
            <pc:sldMk cId="1269805631" sldId="283"/>
            <ac:picMk id="1028" creationId="{472F0644-C387-959B-BDC1-D881950E6C97}"/>
          </ac:picMkLst>
        </pc:picChg>
        <pc:cxnChg chg="mod">
          <ac:chgData name="황신엽" userId="cabf1635-5c28-4baa-9fa6-33978eeacf4c" providerId="ADAL" clId="{8156B4CE-5DEE-4E2C-9018-72EA085BF5D8}" dt="2023-09-25T08:27:40.171" v="19792" actId="2711"/>
          <ac:cxnSpMkLst>
            <pc:docMk/>
            <pc:sldMk cId="1269805631" sldId="283"/>
            <ac:cxnSpMk id="50" creationId="{C00DAD59-9C14-152F-5B73-D10E9A932523}"/>
          </ac:cxnSpMkLst>
        </pc:cxnChg>
        <pc:cxnChg chg="mod">
          <ac:chgData name="황신엽" userId="cabf1635-5c28-4baa-9fa6-33978eeacf4c" providerId="ADAL" clId="{8156B4CE-5DEE-4E2C-9018-72EA085BF5D8}" dt="2023-09-25T08:27:40.171" v="19792" actId="2711"/>
          <ac:cxnSpMkLst>
            <pc:docMk/>
            <pc:sldMk cId="1269805631" sldId="283"/>
            <ac:cxnSpMk id="58" creationId="{3D04629E-9FD0-85AA-3064-B3DE6DA750BF}"/>
          </ac:cxnSpMkLst>
        </pc:cxnChg>
        <pc:cxnChg chg="mod">
          <ac:chgData name="황신엽" userId="cabf1635-5c28-4baa-9fa6-33978eeacf4c" providerId="ADAL" clId="{8156B4CE-5DEE-4E2C-9018-72EA085BF5D8}" dt="2023-09-25T08:27:40.171" v="19792" actId="2711"/>
          <ac:cxnSpMkLst>
            <pc:docMk/>
            <pc:sldMk cId="1269805631" sldId="283"/>
            <ac:cxnSpMk id="62" creationId="{3D76055B-59F1-D42A-E77B-93A32E0E5211}"/>
          </ac:cxnSpMkLst>
        </pc:cxnChg>
        <pc:cxnChg chg="mod">
          <ac:chgData name="황신엽" userId="cabf1635-5c28-4baa-9fa6-33978eeacf4c" providerId="ADAL" clId="{8156B4CE-5DEE-4E2C-9018-72EA085BF5D8}" dt="2023-09-25T08:27:40.171" v="19792" actId="2711"/>
          <ac:cxnSpMkLst>
            <pc:docMk/>
            <pc:sldMk cId="1269805631" sldId="283"/>
            <ac:cxnSpMk id="536" creationId="{37B0F858-4B11-67C1-6092-C013A375B344}"/>
          </ac:cxnSpMkLst>
        </pc:cxnChg>
        <pc:cxnChg chg="mod">
          <ac:chgData name="황신엽" userId="cabf1635-5c28-4baa-9fa6-33978eeacf4c" providerId="ADAL" clId="{8156B4CE-5DEE-4E2C-9018-72EA085BF5D8}" dt="2023-09-25T08:27:40.171" v="19792" actId="2711"/>
          <ac:cxnSpMkLst>
            <pc:docMk/>
            <pc:sldMk cId="1269805631" sldId="283"/>
            <ac:cxnSpMk id="550" creationId="{FAE488CA-A0E4-BC97-4CC7-6E53ADE7EF71}"/>
          </ac:cxnSpMkLst>
        </pc:cxnChg>
        <pc:cxnChg chg="mod">
          <ac:chgData name="황신엽" userId="cabf1635-5c28-4baa-9fa6-33978eeacf4c" providerId="ADAL" clId="{8156B4CE-5DEE-4E2C-9018-72EA085BF5D8}" dt="2023-09-25T08:27:40.171" v="19792" actId="2711"/>
          <ac:cxnSpMkLst>
            <pc:docMk/>
            <pc:sldMk cId="1269805631" sldId="283"/>
            <ac:cxnSpMk id="551" creationId="{9FE821CF-DF83-45F2-8AD7-A7AEEC407EAA}"/>
          </ac:cxnSpMkLst>
        </pc:cxnChg>
        <pc:cxnChg chg="mod">
          <ac:chgData name="황신엽" userId="cabf1635-5c28-4baa-9fa6-33978eeacf4c" providerId="ADAL" clId="{8156B4CE-5DEE-4E2C-9018-72EA085BF5D8}" dt="2023-09-25T08:27:40.171" v="19792" actId="2711"/>
          <ac:cxnSpMkLst>
            <pc:docMk/>
            <pc:sldMk cId="1269805631" sldId="283"/>
            <ac:cxnSpMk id="552" creationId="{254CBBC4-F383-5D22-A892-025564D1DF8F}"/>
          </ac:cxnSpMkLst>
        </pc:cxnChg>
        <pc:cxnChg chg="mod">
          <ac:chgData name="황신엽" userId="cabf1635-5c28-4baa-9fa6-33978eeacf4c" providerId="ADAL" clId="{8156B4CE-5DEE-4E2C-9018-72EA085BF5D8}" dt="2023-09-25T08:27:40.171" v="19792" actId="2711"/>
          <ac:cxnSpMkLst>
            <pc:docMk/>
            <pc:sldMk cId="1269805631" sldId="283"/>
            <ac:cxnSpMk id="553" creationId="{0050FB1F-0613-C09D-15D2-EA60F15E8C94}"/>
          </ac:cxnSpMkLst>
        </pc:cxnChg>
        <pc:cxnChg chg="mod">
          <ac:chgData name="황신엽" userId="cabf1635-5c28-4baa-9fa6-33978eeacf4c" providerId="ADAL" clId="{8156B4CE-5DEE-4E2C-9018-72EA085BF5D8}" dt="2023-09-25T08:27:40.171" v="19792" actId="2711"/>
          <ac:cxnSpMkLst>
            <pc:docMk/>
            <pc:sldMk cId="1269805631" sldId="283"/>
            <ac:cxnSpMk id="554" creationId="{FEAC9C73-512D-850E-3EDB-D44849238FB6}"/>
          </ac:cxnSpMkLst>
        </pc:cxnChg>
        <pc:cxnChg chg="mod">
          <ac:chgData name="황신엽" userId="cabf1635-5c28-4baa-9fa6-33978eeacf4c" providerId="ADAL" clId="{8156B4CE-5DEE-4E2C-9018-72EA085BF5D8}" dt="2023-09-25T08:27:40.171" v="19792" actId="2711"/>
          <ac:cxnSpMkLst>
            <pc:docMk/>
            <pc:sldMk cId="1269805631" sldId="283"/>
            <ac:cxnSpMk id="566" creationId="{D35D767A-5873-6AA2-F9CC-00997D6F2ACA}"/>
          </ac:cxnSpMkLst>
        </pc:cxnChg>
        <pc:cxnChg chg="mod">
          <ac:chgData name="황신엽" userId="cabf1635-5c28-4baa-9fa6-33978eeacf4c" providerId="ADAL" clId="{8156B4CE-5DEE-4E2C-9018-72EA085BF5D8}" dt="2023-09-25T08:27:40.171" v="19792" actId="2711"/>
          <ac:cxnSpMkLst>
            <pc:docMk/>
            <pc:sldMk cId="1269805631" sldId="283"/>
            <ac:cxnSpMk id="574" creationId="{E12264C1-D838-0BAE-3814-CE3BD41DDAE7}"/>
          </ac:cxnSpMkLst>
        </pc:cxnChg>
        <pc:cxnChg chg="mod">
          <ac:chgData name="황신엽" userId="cabf1635-5c28-4baa-9fa6-33978eeacf4c" providerId="ADAL" clId="{8156B4CE-5DEE-4E2C-9018-72EA085BF5D8}" dt="2023-09-25T08:27:40.171" v="19792" actId="2711"/>
          <ac:cxnSpMkLst>
            <pc:docMk/>
            <pc:sldMk cId="1269805631" sldId="283"/>
            <ac:cxnSpMk id="1025" creationId="{DC44A18A-4F85-9851-AAAD-4BDA9393174C}"/>
          </ac:cxnSpMkLst>
        </pc:cxnChg>
        <pc:cxnChg chg="mod">
          <ac:chgData name="황신엽" userId="cabf1635-5c28-4baa-9fa6-33978eeacf4c" providerId="ADAL" clId="{8156B4CE-5DEE-4E2C-9018-72EA085BF5D8}" dt="2023-09-25T08:27:40.171" v="19792" actId="2711"/>
          <ac:cxnSpMkLst>
            <pc:docMk/>
            <pc:sldMk cId="1269805631" sldId="283"/>
            <ac:cxnSpMk id="1027" creationId="{E0C04594-18E4-5231-8F31-078731D82F66}"/>
          </ac:cxnSpMkLst>
        </pc:cxnChg>
        <pc:cxnChg chg="mod">
          <ac:chgData name="황신엽" userId="cabf1635-5c28-4baa-9fa6-33978eeacf4c" providerId="ADAL" clId="{8156B4CE-5DEE-4E2C-9018-72EA085BF5D8}" dt="2023-09-25T08:27:40.171" v="19792" actId="2711"/>
          <ac:cxnSpMkLst>
            <pc:docMk/>
            <pc:sldMk cId="1269805631" sldId="283"/>
            <ac:cxnSpMk id="1030" creationId="{94BDD01C-8554-6CF5-714B-74AE9FC42930}"/>
          </ac:cxnSpMkLst>
        </pc:cxnChg>
        <pc:cxnChg chg="mod">
          <ac:chgData name="황신엽" userId="cabf1635-5c28-4baa-9fa6-33978eeacf4c" providerId="ADAL" clId="{8156B4CE-5DEE-4E2C-9018-72EA085BF5D8}" dt="2023-09-25T08:27:40.171" v="19792" actId="2711"/>
          <ac:cxnSpMkLst>
            <pc:docMk/>
            <pc:sldMk cId="1269805631" sldId="283"/>
            <ac:cxnSpMk id="1033" creationId="{7B38C025-6313-EB2D-FAC9-C2DAD587DC60}"/>
          </ac:cxnSpMkLst>
        </pc:cxnChg>
        <pc:cxnChg chg="mod">
          <ac:chgData name="황신엽" userId="cabf1635-5c28-4baa-9fa6-33978eeacf4c" providerId="ADAL" clId="{8156B4CE-5DEE-4E2C-9018-72EA085BF5D8}" dt="2023-09-25T08:27:40.171" v="19792" actId="2711"/>
          <ac:cxnSpMkLst>
            <pc:docMk/>
            <pc:sldMk cId="1269805631" sldId="283"/>
            <ac:cxnSpMk id="1044" creationId="{9C1F8D3D-178F-F8B6-72A4-61237E8517C3}"/>
          </ac:cxnSpMkLst>
        </pc:cxnChg>
        <pc:cxnChg chg="mod">
          <ac:chgData name="황신엽" userId="cabf1635-5c28-4baa-9fa6-33978eeacf4c" providerId="ADAL" clId="{8156B4CE-5DEE-4E2C-9018-72EA085BF5D8}" dt="2023-09-25T08:27:40.171" v="19792" actId="2711"/>
          <ac:cxnSpMkLst>
            <pc:docMk/>
            <pc:sldMk cId="1269805631" sldId="283"/>
            <ac:cxnSpMk id="1047" creationId="{36423C8A-28C8-E120-1128-CD3537BBAF9F}"/>
          </ac:cxnSpMkLst>
        </pc:cxnChg>
        <pc:cxnChg chg="mod">
          <ac:chgData name="황신엽" userId="cabf1635-5c28-4baa-9fa6-33978eeacf4c" providerId="ADAL" clId="{8156B4CE-5DEE-4E2C-9018-72EA085BF5D8}" dt="2023-09-25T08:27:40.171" v="19792" actId="2711"/>
          <ac:cxnSpMkLst>
            <pc:docMk/>
            <pc:sldMk cId="1269805631" sldId="283"/>
            <ac:cxnSpMk id="1053" creationId="{5DFFC75C-8E6C-D34A-C109-250BACB0A4A4}"/>
          </ac:cxnSpMkLst>
        </pc:cxnChg>
        <pc:cxnChg chg="mod">
          <ac:chgData name="황신엽" userId="cabf1635-5c28-4baa-9fa6-33978eeacf4c" providerId="ADAL" clId="{8156B4CE-5DEE-4E2C-9018-72EA085BF5D8}" dt="2023-09-25T08:27:40.171" v="19792" actId="2711"/>
          <ac:cxnSpMkLst>
            <pc:docMk/>
            <pc:sldMk cId="1269805631" sldId="283"/>
            <ac:cxnSpMk id="1054" creationId="{CB2E1BC5-9293-6FEE-CAD2-1961393FFDFC}"/>
          </ac:cxnSpMkLst>
        </pc:cxnChg>
        <pc:cxnChg chg="mod">
          <ac:chgData name="황신엽" userId="cabf1635-5c28-4baa-9fa6-33978eeacf4c" providerId="ADAL" clId="{8156B4CE-5DEE-4E2C-9018-72EA085BF5D8}" dt="2023-09-25T08:27:40.171" v="19792" actId="2711"/>
          <ac:cxnSpMkLst>
            <pc:docMk/>
            <pc:sldMk cId="1269805631" sldId="283"/>
            <ac:cxnSpMk id="1055" creationId="{3F951399-585C-3299-E998-19CCCDEB441D}"/>
          </ac:cxnSpMkLst>
        </pc:cxnChg>
        <pc:cxnChg chg="mod">
          <ac:chgData name="황신엽" userId="cabf1635-5c28-4baa-9fa6-33978eeacf4c" providerId="ADAL" clId="{8156B4CE-5DEE-4E2C-9018-72EA085BF5D8}" dt="2023-09-25T08:27:40.171" v="19792" actId="2711"/>
          <ac:cxnSpMkLst>
            <pc:docMk/>
            <pc:sldMk cId="1269805631" sldId="283"/>
            <ac:cxnSpMk id="1059" creationId="{A36EE4A9-4262-3BC4-A337-0405375516E8}"/>
          </ac:cxnSpMkLst>
        </pc:cxnChg>
        <pc:cxnChg chg="mod">
          <ac:chgData name="황신엽" userId="cabf1635-5c28-4baa-9fa6-33978eeacf4c" providerId="ADAL" clId="{8156B4CE-5DEE-4E2C-9018-72EA085BF5D8}" dt="2023-09-25T08:27:40.171" v="19792" actId="2711"/>
          <ac:cxnSpMkLst>
            <pc:docMk/>
            <pc:sldMk cId="1269805631" sldId="283"/>
            <ac:cxnSpMk id="1060" creationId="{63616E1C-A41E-836C-9131-623801404058}"/>
          </ac:cxnSpMkLst>
        </pc:cxnChg>
        <pc:cxnChg chg="mod">
          <ac:chgData name="황신엽" userId="cabf1635-5c28-4baa-9fa6-33978eeacf4c" providerId="ADAL" clId="{8156B4CE-5DEE-4E2C-9018-72EA085BF5D8}" dt="2023-09-25T08:27:40.171" v="19792" actId="2711"/>
          <ac:cxnSpMkLst>
            <pc:docMk/>
            <pc:sldMk cId="1269805631" sldId="283"/>
            <ac:cxnSpMk id="1063" creationId="{F8A2733E-4A27-C2E7-299C-3180EC55C556}"/>
          </ac:cxnSpMkLst>
        </pc:cxnChg>
        <pc:cxnChg chg="mod">
          <ac:chgData name="황신엽" userId="cabf1635-5c28-4baa-9fa6-33978eeacf4c" providerId="ADAL" clId="{8156B4CE-5DEE-4E2C-9018-72EA085BF5D8}" dt="2023-09-25T08:27:40.171" v="19792" actId="2711"/>
          <ac:cxnSpMkLst>
            <pc:docMk/>
            <pc:sldMk cId="1269805631" sldId="283"/>
            <ac:cxnSpMk id="1089" creationId="{266E0D93-1399-1C89-8512-D693D499D4E2}"/>
          </ac:cxnSpMkLst>
        </pc:cxnChg>
        <pc:cxnChg chg="mod">
          <ac:chgData name="황신엽" userId="cabf1635-5c28-4baa-9fa6-33978eeacf4c" providerId="ADAL" clId="{8156B4CE-5DEE-4E2C-9018-72EA085BF5D8}" dt="2023-09-25T08:27:40.171" v="19792" actId="2711"/>
          <ac:cxnSpMkLst>
            <pc:docMk/>
            <pc:sldMk cId="1269805631" sldId="283"/>
            <ac:cxnSpMk id="1095" creationId="{C326BCC5-566E-96EC-9F85-415E4168E2C2}"/>
          </ac:cxnSpMkLst>
        </pc:cxnChg>
        <pc:cxnChg chg="mod">
          <ac:chgData name="황신엽" userId="cabf1635-5c28-4baa-9fa6-33978eeacf4c" providerId="ADAL" clId="{8156B4CE-5DEE-4E2C-9018-72EA085BF5D8}" dt="2023-09-25T08:27:40.171" v="19792" actId="2711"/>
          <ac:cxnSpMkLst>
            <pc:docMk/>
            <pc:sldMk cId="1269805631" sldId="283"/>
            <ac:cxnSpMk id="1099" creationId="{F9A453F6-0C84-134D-4D14-BF07B2D3CFDE}"/>
          </ac:cxnSpMkLst>
        </pc:cxnChg>
      </pc:sldChg>
      <pc:sldChg chg="del">
        <pc:chgData name="황신엽" userId="cabf1635-5c28-4baa-9fa6-33978eeacf4c" providerId="ADAL" clId="{8156B4CE-5DEE-4E2C-9018-72EA085BF5D8}" dt="2023-09-25T00:14:55.867" v="15673" actId="47"/>
        <pc:sldMkLst>
          <pc:docMk/>
          <pc:sldMk cId="3186116149" sldId="283"/>
        </pc:sldMkLst>
      </pc:sldChg>
      <pc:sldChg chg="delSp modSp add mod">
        <pc:chgData name="황신엽" userId="cabf1635-5c28-4baa-9fa6-33978eeacf4c" providerId="ADAL" clId="{8156B4CE-5DEE-4E2C-9018-72EA085BF5D8}" dt="2023-09-25T09:44:17.972" v="20382" actId="2711"/>
        <pc:sldMkLst>
          <pc:docMk/>
          <pc:sldMk cId="71781080" sldId="284"/>
        </pc:sldMkLst>
        <pc:spChg chg="mod">
          <ac:chgData name="황신엽" userId="cabf1635-5c28-4baa-9fa6-33978eeacf4c" providerId="ADAL" clId="{8156B4CE-5DEE-4E2C-9018-72EA085BF5D8}" dt="2023-09-25T09:44:17.972" v="20382" actId="2711"/>
          <ac:spMkLst>
            <pc:docMk/>
            <pc:sldMk cId="71781080" sldId="284"/>
            <ac:spMk id="2" creationId="{A5067136-CBC2-CB70-0282-730C0C829883}"/>
          </ac:spMkLst>
        </pc:spChg>
        <pc:spChg chg="mod">
          <ac:chgData name="황신엽" userId="cabf1635-5c28-4baa-9fa6-33978eeacf4c" providerId="ADAL" clId="{8156B4CE-5DEE-4E2C-9018-72EA085BF5D8}" dt="2023-09-25T09:44:17.972" v="20382" actId="2711"/>
          <ac:spMkLst>
            <pc:docMk/>
            <pc:sldMk cId="71781080" sldId="284"/>
            <ac:spMk id="8" creationId="{4BDBCA68-34FA-DC66-5234-1168B19AB3BC}"/>
          </ac:spMkLst>
        </pc:spChg>
        <pc:spChg chg="mod">
          <ac:chgData name="황신엽" userId="cabf1635-5c28-4baa-9fa6-33978eeacf4c" providerId="ADAL" clId="{8156B4CE-5DEE-4E2C-9018-72EA085BF5D8}" dt="2023-09-25T09:44:17.972" v="20382" actId="2711"/>
          <ac:spMkLst>
            <pc:docMk/>
            <pc:sldMk cId="71781080" sldId="284"/>
            <ac:spMk id="10" creationId="{B1F80C9B-181C-B77C-BCE8-7F84465DBDBA}"/>
          </ac:spMkLst>
        </pc:spChg>
        <pc:spChg chg="mod">
          <ac:chgData name="황신엽" userId="cabf1635-5c28-4baa-9fa6-33978eeacf4c" providerId="ADAL" clId="{8156B4CE-5DEE-4E2C-9018-72EA085BF5D8}" dt="2023-09-25T09:44:17.972" v="20382" actId="2711"/>
          <ac:spMkLst>
            <pc:docMk/>
            <pc:sldMk cId="71781080" sldId="284"/>
            <ac:spMk id="12" creationId="{3EAD83D8-DB83-65E5-14CC-D686F118CE69}"/>
          </ac:spMkLst>
        </pc:spChg>
        <pc:spChg chg="mod">
          <ac:chgData name="황신엽" userId="cabf1635-5c28-4baa-9fa6-33978eeacf4c" providerId="ADAL" clId="{8156B4CE-5DEE-4E2C-9018-72EA085BF5D8}" dt="2023-09-25T09:44:17.972" v="20382" actId="2711"/>
          <ac:spMkLst>
            <pc:docMk/>
            <pc:sldMk cId="71781080" sldId="284"/>
            <ac:spMk id="13" creationId="{2B6974EE-46A2-97B7-B806-1ED7CBEF88AD}"/>
          </ac:spMkLst>
        </pc:spChg>
        <pc:spChg chg="mod">
          <ac:chgData name="황신엽" userId="cabf1635-5c28-4baa-9fa6-33978eeacf4c" providerId="ADAL" clId="{8156B4CE-5DEE-4E2C-9018-72EA085BF5D8}" dt="2023-09-25T09:44:17.972" v="20382" actId="2711"/>
          <ac:spMkLst>
            <pc:docMk/>
            <pc:sldMk cId="71781080" sldId="284"/>
            <ac:spMk id="14" creationId="{2CE9381D-3C8B-BD3C-33D4-553018724AE4}"/>
          </ac:spMkLst>
        </pc:spChg>
        <pc:spChg chg="mod">
          <ac:chgData name="황신엽" userId="cabf1635-5c28-4baa-9fa6-33978eeacf4c" providerId="ADAL" clId="{8156B4CE-5DEE-4E2C-9018-72EA085BF5D8}" dt="2023-09-25T09:44:17.972" v="20382" actId="2711"/>
          <ac:spMkLst>
            <pc:docMk/>
            <pc:sldMk cId="71781080" sldId="284"/>
            <ac:spMk id="22" creationId="{29917DD3-78EE-02E3-81E7-42FD861F22AC}"/>
          </ac:spMkLst>
        </pc:spChg>
        <pc:spChg chg="mod">
          <ac:chgData name="황신엽" userId="cabf1635-5c28-4baa-9fa6-33978eeacf4c" providerId="ADAL" clId="{8156B4CE-5DEE-4E2C-9018-72EA085BF5D8}" dt="2023-09-25T09:44:17.972" v="20382" actId="2711"/>
          <ac:spMkLst>
            <pc:docMk/>
            <pc:sldMk cId="71781080" sldId="284"/>
            <ac:spMk id="23" creationId="{CC518CCF-D327-1AB2-80A8-D62AF1AB4664}"/>
          </ac:spMkLst>
        </pc:spChg>
        <pc:spChg chg="mod">
          <ac:chgData name="황신엽" userId="cabf1635-5c28-4baa-9fa6-33978eeacf4c" providerId="ADAL" clId="{8156B4CE-5DEE-4E2C-9018-72EA085BF5D8}" dt="2023-09-25T09:44:17.972" v="20382" actId="2711"/>
          <ac:spMkLst>
            <pc:docMk/>
            <pc:sldMk cId="71781080" sldId="284"/>
            <ac:spMk id="542"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4"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5"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6" creationId="{00000000-0000-0000-0000-000000000000}"/>
          </ac:spMkLst>
        </pc:spChg>
        <pc:picChg chg="del">
          <ac:chgData name="황신엽" userId="cabf1635-5c28-4baa-9fa6-33978eeacf4c" providerId="ADAL" clId="{8156B4CE-5DEE-4E2C-9018-72EA085BF5D8}" dt="2023-09-25T08:03:39.442" v="19643" actId="478"/>
          <ac:picMkLst>
            <pc:docMk/>
            <pc:sldMk cId="71781080" sldId="284"/>
            <ac:picMk id="11" creationId="{0DF86A9A-CFFD-DDF0-24FE-9993E81DD20C}"/>
          </ac:picMkLst>
        </pc:picChg>
      </pc:sldChg>
      <pc:sldChg chg="del">
        <pc:chgData name="황신엽" userId="cabf1635-5c28-4baa-9fa6-33978eeacf4c" providerId="ADAL" clId="{8156B4CE-5DEE-4E2C-9018-72EA085BF5D8}" dt="2023-09-25T01:11:35.036" v="16049" actId="47"/>
        <pc:sldMkLst>
          <pc:docMk/>
          <pc:sldMk cId="1298730911" sldId="284"/>
        </pc:sldMkLst>
      </pc:sldChg>
      <pc:sldChg chg="addSp delSp modSp mod">
        <pc:chgData name="황신엽" userId="cabf1635-5c28-4baa-9fa6-33978eeacf4c" providerId="ADAL" clId="{8156B4CE-5DEE-4E2C-9018-72EA085BF5D8}" dt="2023-09-25T09:57:52.981" v="20531" actId="1076"/>
        <pc:sldMkLst>
          <pc:docMk/>
          <pc:sldMk cId="48431468" sldId="285"/>
        </pc:sldMkLst>
        <pc:spChg chg="add mod">
          <ac:chgData name="황신엽" userId="cabf1635-5c28-4baa-9fa6-33978eeacf4c" providerId="ADAL" clId="{8156B4CE-5DEE-4E2C-9018-72EA085BF5D8}" dt="2023-09-25T08:27:24.861" v="19791" actId="2711"/>
          <ac:spMkLst>
            <pc:docMk/>
            <pc:sldMk cId="48431468" sldId="285"/>
            <ac:spMk id="2" creationId="{F3ACE38B-3B81-17C4-21D3-D8D0D09E210B}"/>
          </ac:spMkLst>
        </pc:spChg>
        <pc:spChg chg="add mod">
          <ac:chgData name="황신엽" userId="cabf1635-5c28-4baa-9fa6-33978eeacf4c" providerId="ADAL" clId="{8156B4CE-5DEE-4E2C-9018-72EA085BF5D8}" dt="2023-09-25T09:46:26.916" v="20401" actId="1037"/>
          <ac:spMkLst>
            <pc:docMk/>
            <pc:sldMk cId="48431468" sldId="285"/>
            <ac:spMk id="3" creationId="{52A1D35D-55A6-E545-D0EF-2CC8650B2236}"/>
          </ac:spMkLst>
        </pc:spChg>
        <pc:spChg chg="add mod">
          <ac:chgData name="황신엽" userId="cabf1635-5c28-4baa-9fa6-33978eeacf4c" providerId="ADAL" clId="{8156B4CE-5DEE-4E2C-9018-72EA085BF5D8}" dt="2023-09-25T08:27:24.861" v="19791" actId="2711"/>
          <ac:spMkLst>
            <pc:docMk/>
            <pc:sldMk cId="48431468" sldId="285"/>
            <ac:spMk id="4" creationId="{A7ACB60D-AC55-799D-8440-B0FE605F58C9}"/>
          </ac:spMkLst>
        </pc:spChg>
        <pc:spChg chg="add del mod">
          <ac:chgData name="황신엽" userId="cabf1635-5c28-4baa-9fa6-33978eeacf4c" providerId="ADAL" clId="{8156B4CE-5DEE-4E2C-9018-72EA085BF5D8}" dt="2023-09-25T08:19:49.624" v="19749" actId="478"/>
          <ac:spMkLst>
            <pc:docMk/>
            <pc:sldMk cId="48431468" sldId="285"/>
            <ac:spMk id="6" creationId="{36654DDA-39C7-406F-A031-2B7A884A4E7A}"/>
          </ac:spMkLst>
        </pc:spChg>
        <pc:spChg chg="add mod ord">
          <ac:chgData name="황신엽" userId="cabf1635-5c28-4baa-9fa6-33978eeacf4c" providerId="ADAL" clId="{8156B4CE-5DEE-4E2C-9018-72EA085BF5D8}" dt="2023-09-25T08:27:24.861" v="19791" actId="2711"/>
          <ac:spMkLst>
            <pc:docMk/>
            <pc:sldMk cId="48431468" sldId="285"/>
            <ac:spMk id="7" creationId="{4038A8C3-355B-2DD6-6F84-F47C2AC8DBBF}"/>
          </ac:spMkLst>
        </pc:spChg>
        <pc:spChg chg="mod">
          <ac:chgData name="황신엽" userId="cabf1635-5c28-4baa-9fa6-33978eeacf4c" providerId="ADAL" clId="{8156B4CE-5DEE-4E2C-9018-72EA085BF5D8}" dt="2023-09-25T08:27:24.861" v="19791" actId="2711"/>
          <ac:spMkLst>
            <pc:docMk/>
            <pc:sldMk cId="48431468" sldId="285"/>
            <ac:spMk id="10" creationId="{BC55EE68-A5AD-1354-D0AC-4FFDE4A67C04}"/>
          </ac:spMkLst>
        </pc:spChg>
        <pc:spChg chg="mod">
          <ac:chgData name="황신엽" userId="cabf1635-5c28-4baa-9fa6-33978eeacf4c" providerId="ADAL" clId="{8156B4CE-5DEE-4E2C-9018-72EA085BF5D8}" dt="2023-09-25T08:27:24.861" v="19791" actId="2711"/>
          <ac:spMkLst>
            <pc:docMk/>
            <pc:sldMk cId="48431468" sldId="285"/>
            <ac:spMk id="11" creationId="{8D7343BC-1EE1-CF03-D74C-B1FD3B63A030}"/>
          </ac:spMkLst>
        </pc:spChg>
        <pc:spChg chg="add del mod">
          <ac:chgData name="황신엽" userId="cabf1635-5c28-4baa-9fa6-33978eeacf4c" providerId="ADAL" clId="{8156B4CE-5DEE-4E2C-9018-72EA085BF5D8}" dt="2023-09-25T09:52:01.449" v="20467" actId="478"/>
          <ac:spMkLst>
            <pc:docMk/>
            <pc:sldMk cId="48431468" sldId="285"/>
            <ac:spMk id="20" creationId="{28599D2A-5184-0AEA-0B05-79D4416586B6}"/>
          </ac:spMkLst>
        </pc:spChg>
        <pc:spChg chg="add mod">
          <ac:chgData name="황신엽" userId="cabf1635-5c28-4baa-9fa6-33978eeacf4c" providerId="ADAL" clId="{8156B4CE-5DEE-4E2C-9018-72EA085BF5D8}" dt="2023-09-25T09:57:27.616" v="20481"/>
          <ac:spMkLst>
            <pc:docMk/>
            <pc:sldMk cId="48431468" sldId="285"/>
            <ac:spMk id="27" creationId="{5D80C1CE-10C1-D8E4-C61C-7675095B9205}"/>
          </ac:spMkLst>
        </pc:spChg>
        <pc:spChg chg="add mod">
          <ac:chgData name="황신엽" userId="cabf1635-5c28-4baa-9fa6-33978eeacf4c" providerId="ADAL" clId="{8156B4CE-5DEE-4E2C-9018-72EA085BF5D8}" dt="2023-09-25T09:57:52.981" v="20531" actId="1076"/>
          <ac:spMkLst>
            <pc:docMk/>
            <pc:sldMk cId="48431468" sldId="285"/>
            <ac:spMk id="28" creationId="{3DD97779-AE3F-33A0-9AB0-F684934D0772}"/>
          </ac:spMkLst>
        </pc:spChg>
        <pc:spChg chg="mod">
          <ac:chgData name="황신엽" userId="cabf1635-5c28-4baa-9fa6-33978eeacf4c" providerId="ADAL" clId="{8156B4CE-5DEE-4E2C-9018-72EA085BF5D8}" dt="2023-09-25T08:27:24.861" v="19791" actId="2711"/>
          <ac:spMkLst>
            <pc:docMk/>
            <pc:sldMk cId="48431468" sldId="285"/>
            <ac:spMk id="345"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7"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8"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9" creationId="{00000000-0000-0000-0000-000000000000}"/>
          </ac:spMkLst>
        </pc:spChg>
        <pc:grpChg chg="add mod">
          <ac:chgData name="황신엽" userId="cabf1635-5c28-4baa-9fa6-33978eeacf4c" providerId="ADAL" clId="{8156B4CE-5DEE-4E2C-9018-72EA085BF5D8}" dt="2023-09-25T09:57:09.553" v="20479" actId="14100"/>
          <ac:grpSpMkLst>
            <pc:docMk/>
            <pc:sldMk cId="48431468" sldId="285"/>
            <ac:grpSpMk id="8" creationId="{873DFFCF-FC27-8169-1841-E5D7C1C75AC3}"/>
          </ac:grpSpMkLst>
        </pc:grpChg>
        <pc:grpChg chg="add mod">
          <ac:chgData name="황신엽" userId="cabf1635-5c28-4baa-9fa6-33978eeacf4c" providerId="ADAL" clId="{8156B4CE-5DEE-4E2C-9018-72EA085BF5D8}" dt="2023-09-25T09:57:12.470" v="20480" actId="14100"/>
          <ac:grpSpMkLst>
            <pc:docMk/>
            <pc:sldMk cId="48431468" sldId="285"/>
            <ac:grpSpMk id="9" creationId="{882BBB50-DE8B-8A71-2DE9-1571297DCD5E}"/>
          </ac:grpSpMkLst>
        </pc:grpChg>
        <pc:picChg chg="add mod">
          <ac:chgData name="황신엽" userId="cabf1635-5c28-4baa-9fa6-33978eeacf4c" providerId="ADAL" clId="{8156B4CE-5DEE-4E2C-9018-72EA085BF5D8}" dt="2023-09-25T09:20:29.965" v="19987" actId="1076"/>
          <ac:picMkLst>
            <pc:docMk/>
            <pc:sldMk cId="48431468" sldId="285"/>
            <ac:picMk id="12" creationId="{18AA2148-BD94-0320-C354-16B203DCC893}"/>
          </ac:picMkLst>
        </pc:picChg>
        <pc:picChg chg="add del mod">
          <ac:chgData name="황신엽" userId="cabf1635-5c28-4baa-9fa6-33978eeacf4c" providerId="ADAL" clId="{8156B4CE-5DEE-4E2C-9018-72EA085BF5D8}" dt="2023-09-25T08:20:51.563" v="19786" actId="478"/>
          <ac:picMkLst>
            <pc:docMk/>
            <pc:sldMk cId="48431468" sldId="285"/>
            <ac:picMk id="13" creationId="{9E0303AB-1EBC-0D2D-E2B4-2799A1484265}"/>
          </ac:picMkLst>
        </pc:picChg>
        <pc:picChg chg="add mod">
          <ac:chgData name="황신엽" userId="cabf1635-5c28-4baa-9fa6-33978eeacf4c" providerId="ADAL" clId="{8156B4CE-5DEE-4E2C-9018-72EA085BF5D8}" dt="2023-09-25T09:20:59.162" v="19989" actId="1076"/>
          <ac:picMkLst>
            <pc:docMk/>
            <pc:sldMk cId="48431468" sldId="285"/>
            <ac:picMk id="14" creationId="{8610E5D4-B3FA-72D0-589C-24A6960CB1CB}"/>
          </ac:picMkLst>
        </pc:picChg>
        <pc:picChg chg="add mod">
          <ac:chgData name="황신엽" userId="cabf1635-5c28-4baa-9fa6-33978eeacf4c" providerId="ADAL" clId="{8156B4CE-5DEE-4E2C-9018-72EA085BF5D8}" dt="2023-09-25T09:20:08.877" v="19985" actId="1076"/>
          <ac:picMkLst>
            <pc:docMk/>
            <pc:sldMk cId="48431468" sldId="285"/>
            <ac:picMk id="15" creationId="{93BF5B44-8F0F-1056-EE97-66B03157D7E2}"/>
          </ac:picMkLst>
        </pc:picChg>
        <pc:picChg chg="add mod">
          <ac:chgData name="황신엽" userId="cabf1635-5c28-4baa-9fa6-33978eeacf4c" providerId="ADAL" clId="{8156B4CE-5DEE-4E2C-9018-72EA085BF5D8}" dt="2023-09-25T09:46:23.121" v="20392" actId="1076"/>
          <ac:picMkLst>
            <pc:docMk/>
            <pc:sldMk cId="48431468" sldId="285"/>
            <ac:picMk id="17" creationId="{F10B035A-A2A9-0050-3A0C-BB90DBF94A04}"/>
          </ac:picMkLst>
        </pc:picChg>
        <pc:picChg chg="add mod">
          <ac:chgData name="황신엽" userId="cabf1635-5c28-4baa-9fa6-33978eeacf4c" providerId="ADAL" clId="{8156B4CE-5DEE-4E2C-9018-72EA085BF5D8}" dt="2023-09-25T09:50:50.574" v="20432" actId="1076"/>
          <ac:picMkLst>
            <pc:docMk/>
            <pc:sldMk cId="48431468" sldId="285"/>
            <ac:picMk id="19" creationId="{8DF4F597-A37D-E70F-FF0F-FEF6C52DCAEB}"/>
          </ac:picMkLst>
        </pc:picChg>
        <pc:picChg chg="add mod">
          <ac:chgData name="황신엽" userId="cabf1635-5c28-4baa-9fa6-33978eeacf4c" providerId="ADAL" clId="{8156B4CE-5DEE-4E2C-9018-72EA085BF5D8}" dt="2023-09-25T09:52:37.688" v="20471" actId="1076"/>
          <ac:picMkLst>
            <pc:docMk/>
            <pc:sldMk cId="48431468" sldId="285"/>
            <ac:picMk id="22" creationId="{955F4317-D285-6A3C-0C4A-ECA4DCA118D4}"/>
          </ac:picMkLst>
        </pc:picChg>
        <pc:picChg chg="add mod">
          <ac:chgData name="황신엽" userId="cabf1635-5c28-4baa-9fa6-33978eeacf4c" providerId="ADAL" clId="{8156B4CE-5DEE-4E2C-9018-72EA085BF5D8}" dt="2023-09-25T09:56:40.292" v="20476" actId="1076"/>
          <ac:picMkLst>
            <pc:docMk/>
            <pc:sldMk cId="48431468" sldId="285"/>
            <ac:picMk id="24" creationId="{6F0536CC-F6C0-5EF8-1B91-EBC3D4A44865}"/>
          </ac:picMkLst>
        </pc:picChg>
        <pc:cxnChg chg="add del">
          <ac:chgData name="황신엽" userId="cabf1635-5c28-4baa-9fa6-33978eeacf4c" providerId="ADAL" clId="{8156B4CE-5DEE-4E2C-9018-72EA085BF5D8}" dt="2023-09-25T09:56:56.139" v="20478" actId="478"/>
          <ac:cxnSpMkLst>
            <pc:docMk/>
            <pc:sldMk cId="48431468" sldId="285"/>
            <ac:cxnSpMk id="26" creationId="{7FADEA84-4FE6-09B8-44E7-9EAF246CEF00}"/>
          </ac:cxnSpMkLst>
        </pc:cxnChg>
      </pc:sldChg>
      <pc:sldChg chg="addSp delSp modSp del mod">
        <pc:chgData name="황신엽" userId="cabf1635-5c28-4baa-9fa6-33978eeacf4c" providerId="ADAL" clId="{8156B4CE-5DEE-4E2C-9018-72EA085BF5D8}" dt="2023-09-25T08:03:26.585" v="19641" actId="47"/>
        <pc:sldMkLst>
          <pc:docMk/>
          <pc:sldMk cId="1583293008" sldId="286"/>
        </pc:sldMkLst>
        <pc:spChg chg="add mod">
          <ac:chgData name="황신엽" userId="cabf1635-5c28-4baa-9fa6-33978eeacf4c" providerId="ADAL" clId="{8156B4CE-5DEE-4E2C-9018-72EA085BF5D8}" dt="2023-09-25T07:39:48.370" v="19364" actId="1076"/>
          <ac:spMkLst>
            <pc:docMk/>
            <pc:sldMk cId="1583293008" sldId="286"/>
            <ac:spMk id="3" creationId="{C5E7032D-5155-1FD9-727B-4F73873B397D}"/>
          </ac:spMkLst>
        </pc:spChg>
        <pc:spChg chg="mod">
          <ac:chgData name="황신엽" userId="cabf1635-5c28-4baa-9fa6-33978eeacf4c" providerId="ADAL" clId="{8156B4CE-5DEE-4E2C-9018-72EA085BF5D8}" dt="2023-09-25T04:13:16.717" v="17158" actId="2711"/>
          <ac:spMkLst>
            <pc:docMk/>
            <pc:sldMk cId="1583293008" sldId="286"/>
            <ac:spMk id="349" creationId="{00000000-0000-0000-0000-000000000000}"/>
          </ac:spMkLst>
        </pc:spChg>
        <pc:graphicFrameChg chg="add del mod modGraphic">
          <ac:chgData name="황신엽" userId="cabf1635-5c28-4baa-9fa6-33978eeacf4c" providerId="ADAL" clId="{8156B4CE-5DEE-4E2C-9018-72EA085BF5D8}" dt="2023-09-25T05:26:48.718" v="17422" actId="478"/>
          <ac:graphicFrameMkLst>
            <pc:docMk/>
            <pc:sldMk cId="1583293008" sldId="286"/>
            <ac:graphicFrameMk id="2" creationId="{27EE1EA8-96DA-FDED-CC04-52F50B0E7D82}"/>
          </ac:graphicFrameMkLst>
        </pc:graphicFrameChg>
      </pc:sldChg>
      <pc:sldChg chg="addSp delSp modSp mod">
        <pc:chgData name="황신엽" userId="cabf1635-5c28-4baa-9fa6-33978eeacf4c" providerId="ADAL" clId="{8156B4CE-5DEE-4E2C-9018-72EA085BF5D8}" dt="2023-09-25T06:13:50.801" v="18702" actId="478"/>
        <pc:sldMkLst>
          <pc:docMk/>
          <pc:sldMk cId="0" sldId="287"/>
        </pc:sldMkLst>
        <pc:spChg chg="del">
          <ac:chgData name="황신엽" userId="cabf1635-5c28-4baa-9fa6-33978eeacf4c" providerId="ADAL" clId="{8156B4CE-5DEE-4E2C-9018-72EA085BF5D8}" dt="2023-09-25T06:13:50.801" v="18702" actId="478"/>
          <ac:spMkLst>
            <pc:docMk/>
            <pc:sldMk cId="0" sldId="287"/>
            <ac:spMk id="64" creationId="{00000000-0000-0000-0000-000000000000}"/>
          </ac:spMkLst>
        </pc:spChg>
        <pc:spChg chg="mod">
          <ac:chgData name="황신엽" userId="cabf1635-5c28-4baa-9fa6-33978eeacf4c" providerId="ADAL" clId="{8156B4CE-5DEE-4E2C-9018-72EA085BF5D8}" dt="2023-09-25T05:24:59.941" v="17381" actId="20577"/>
          <ac:spMkLst>
            <pc:docMk/>
            <pc:sldMk cId="0" sldId="287"/>
            <ac:spMk id="66" creationId="{00000000-0000-0000-0000-000000000000}"/>
          </ac:spMkLst>
        </pc:spChg>
        <pc:graphicFrameChg chg="mod modGraphic">
          <ac:chgData name="황신엽" userId="cabf1635-5c28-4baa-9fa6-33978eeacf4c" providerId="ADAL" clId="{8156B4CE-5DEE-4E2C-9018-72EA085BF5D8}" dt="2023-09-25T04:09:44.201" v="17092" actId="20577"/>
          <ac:graphicFrameMkLst>
            <pc:docMk/>
            <pc:sldMk cId="0" sldId="287"/>
            <ac:graphicFrameMk id="65" creationId="{00000000-0000-0000-0000-000000000000}"/>
          </ac:graphicFrameMkLst>
        </pc:graphicFrameChg>
        <pc:picChg chg="add mod">
          <ac:chgData name="황신엽" userId="cabf1635-5c28-4baa-9fa6-33978eeacf4c" providerId="ADAL" clId="{8156B4CE-5DEE-4E2C-9018-72EA085BF5D8}" dt="2023-09-25T01:56:34.001" v="16090"/>
          <ac:picMkLst>
            <pc:docMk/>
            <pc:sldMk cId="0" sldId="287"/>
            <ac:picMk id="3" creationId="{249F7884-1FD8-2EB8-E09B-FD921135CB1E}"/>
          </ac:picMkLst>
        </pc:picChg>
      </pc:sldChg>
      <pc:sldChg chg="addSp delSp modSp add mod">
        <pc:chgData name="황신엽" userId="cabf1635-5c28-4baa-9fa6-33978eeacf4c" providerId="ADAL" clId="{8156B4CE-5DEE-4E2C-9018-72EA085BF5D8}" dt="2023-09-25T07:36:57.702" v="19357" actId="14100"/>
        <pc:sldMkLst>
          <pc:docMk/>
          <pc:sldMk cId="2784915988" sldId="288"/>
        </pc:sldMkLst>
        <pc:spChg chg="add del mod">
          <ac:chgData name="황신엽" userId="cabf1635-5c28-4baa-9fa6-33978eeacf4c" providerId="ADAL" clId="{8156B4CE-5DEE-4E2C-9018-72EA085BF5D8}" dt="2023-09-24T14:47:48.578" v="14197" actId="478"/>
          <ac:spMkLst>
            <pc:docMk/>
            <pc:sldMk cId="2784915988" sldId="288"/>
            <ac:spMk id="2" creationId="{702B2CB4-3A14-2C07-8896-3E815CCFF29E}"/>
          </ac:spMkLst>
        </pc:spChg>
        <pc:spChg chg="add del mod">
          <ac:chgData name="황신엽" userId="cabf1635-5c28-4baa-9fa6-33978eeacf4c" providerId="ADAL" clId="{8156B4CE-5DEE-4E2C-9018-72EA085BF5D8}" dt="2023-09-15T05:12:19.342" v="3749"/>
          <ac:spMkLst>
            <pc:docMk/>
            <pc:sldMk cId="2784915988" sldId="288"/>
            <ac:spMk id="2" creationId="{AAB81543-E693-B16C-C92B-B95F097F772B}"/>
          </ac:spMkLst>
        </pc:spChg>
        <pc:spChg chg="add del mod">
          <ac:chgData name="황신엽" userId="cabf1635-5c28-4baa-9fa6-33978eeacf4c" providerId="ADAL" clId="{8156B4CE-5DEE-4E2C-9018-72EA085BF5D8}" dt="2023-09-12T06:22:52.800" v="1503" actId="478"/>
          <ac:spMkLst>
            <pc:docMk/>
            <pc:sldMk cId="2784915988" sldId="288"/>
            <ac:spMk id="2" creationId="{B7A44BD1-F56D-B3CF-2206-2AD103D38ECE}"/>
          </ac:spMkLst>
        </pc:spChg>
        <pc:spChg chg="add mod">
          <ac:chgData name="황신엽" userId="cabf1635-5c28-4baa-9fa6-33978eeacf4c" providerId="ADAL" clId="{8156B4CE-5DEE-4E2C-9018-72EA085BF5D8}" dt="2023-09-25T00:02:46.313" v="15587" actId="2711"/>
          <ac:spMkLst>
            <pc:docMk/>
            <pc:sldMk cId="2784915988" sldId="288"/>
            <ac:spMk id="3" creationId="{5D130806-2EAD-E03D-C04E-D509B43D24E0}"/>
          </ac:spMkLst>
        </pc:spChg>
        <pc:spChg chg="add del mod">
          <ac:chgData name="황신엽" userId="cabf1635-5c28-4baa-9fa6-33978eeacf4c" providerId="ADAL" clId="{8156B4CE-5DEE-4E2C-9018-72EA085BF5D8}" dt="2023-09-12T06:25:12.479" v="1533" actId="478"/>
          <ac:spMkLst>
            <pc:docMk/>
            <pc:sldMk cId="2784915988" sldId="288"/>
            <ac:spMk id="3" creationId="{A1902CBA-D9EE-BD45-3093-0FF88A8D8F1D}"/>
          </ac:spMkLst>
        </pc:spChg>
        <pc:spChg chg="add mod">
          <ac:chgData name="황신엽" userId="cabf1635-5c28-4baa-9fa6-33978eeacf4c" providerId="ADAL" clId="{8156B4CE-5DEE-4E2C-9018-72EA085BF5D8}" dt="2023-09-25T00:02:46.313" v="15587" actId="2711"/>
          <ac:spMkLst>
            <pc:docMk/>
            <pc:sldMk cId="2784915988" sldId="288"/>
            <ac:spMk id="4" creationId="{E0B5C28D-F0E0-9F41-8DBB-1C41279065B6}"/>
          </ac:spMkLst>
        </pc:spChg>
        <pc:spChg chg="add del mod">
          <ac:chgData name="황신엽" userId="cabf1635-5c28-4baa-9fa6-33978eeacf4c" providerId="ADAL" clId="{8156B4CE-5DEE-4E2C-9018-72EA085BF5D8}" dt="2023-09-15T08:31:48.604" v="5530" actId="478"/>
          <ac:spMkLst>
            <pc:docMk/>
            <pc:sldMk cId="2784915988" sldId="288"/>
            <ac:spMk id="10" creationId="{8BD67AA4-76EF-BDA2-3867-77047BCA9C3F}"/>
          </ac:spMkLst>
        </pc:spChg>
        <pc:spChg chg="add del mod">
          <ac:chgData name="황신엽" userId="cabf1635-5c28-4baa-9fa6-33978eeacf4c" providerId="ADAL" clId="{8156B4CE-5DEE-4E2C-9018-72EA085BF5D8}" dt="2023-09-24T12:58:23.042" v="13614"/>
          <ac:spMkLst>
            <pc:docMk/>
            <pc:sldMk cId="2784915988" sldId="288"/>
            <ac:spMk id="11" creationId="{31E4BCA1-6AC6-0AC3-9D1E-2E8B1F64407C}"/>
          </ac:spMkLst>
        </pc:spChg>
        <pc:spChg chg="add mod ord">
          <ac:chgData name="황신엽" userId="cabf1635-5c28-4baa-9fa6-33978eeacf4c" providerId="ADAL" clId="{8156B4CE-5DEE-4E2C-9018-72EA085BF5D8}" dt="2023-09-15T05:21:08.642" v="3782" actId="208"/>
          <ac:spMkLst>
            <pc:docMk/>
            <pc:sldMk cId="2784915988" sldId="288"/>
            <ac:spMk id="12" creationId="{9537C454-1925-05F0-C6C9-CB17A692C057}"/>
          </ac:spMkLst>
        </pc:spChg>
        <pc:spChg chg="add mod ord">
          <ac:chgData name="황신엽" userId="cabf1635-5c28-4baa-9fa6-33978eeacf4c" providerId="ADAL" clId="{8156B4CE-5DEE-4E2C-9018-72EA085BF5D8}" dt="2023-09-15T08:27:19.624" v="5525"/>
          <ac:spMkLst>
            <pc:docMk/>
            <pc:sldMk cId="2784915988" sldId="288"/>
            <ac:spMk id="13" creationId="{D05E037F-574E-8B53-2FC1-84E944EFCC9E}"/>
          </ac:spMkLst>
        </pc:spChg>
        <pc:spChg chg="add mod ord">
          <ac:chgData name="황신엽" userId="cabf1635-5c28-4baa-9fa6-33978eeacf4c" providerId="ADAL" clId="{8156B4CE-5DEE-4E2C-9018-72EA085BF5D8}" dt="2023-09-12T06:24:55.748" v="1531" actId="164"/>
          <ac:spMkLst>
            <pc:docMk/>
            <pc:sldMk cId="2784915988" sldId="288"/>
            <ac:spMk id="14" creationId="{086C5D53-D9E2-2EA7-F732-ECFEA509E3E7}"/>
          </ac:spMkLst>
        </pc:spChg>
        <pc:spChg chg="add mod ord">
          <ac:chgData name="황신엽" userId="cabf1635-5c28-4baa-9fa6-33978eeacf4c" providerId="ADAL" clId="{8156B4CE-5DEE-4E2C-9018-72EA085BF5D8}" dt="2023-09-15T08:27:21.202" v="5526" actId="20577"/>
          <ac:spMkLst>
            <pc:docMk/>
            <pc:sldMk cId="2784915988" sldId="288"/>
            <ac:spMk id="15" creationId="{119B01E8-B71A-6406-A4A1-8D7A50F4A73B}"/>
          </ac:spMkLst>
        </pc:spChg>
        <pc:spChg chg="add mod">
          <ac:chgData name="황신엽" userId="cabf1635-5c28-4baa-9fa6-33978eeacf4c" providerId="ADAL" clId="{8156B4CE-5DEE-4E2C-9018-72EA085BF5D8}" dt="2023-09-25T00:02:46.313" v="15587" actId="2711"/>
          <ac:spMkLst>
            <pc:docMk/>
            <pc:sldMk cId="2784915988" sldId="288"/>
            <ac:spMk id="25" creationId="{BBED6B4F-D88A-0FBB-9F92-4CE10CD6D282}"/>
          </ac:spMkLst>
        </pc:spChg>
        <pc:spChg chg="add mod">
          <ac:chgData name="황신엽" userId="cabf1635-5c28-4baa-9fa6-33978eeacf4c" providerId="ADAL" clId="{8156B4CE-5DEE-4E2C-9018-72EA085BF5D8}" dt="2023-09-25T00:02:46.313" v="15587" actId="2711"/>
          <ac:spMkLst>
            <pc:docMk/>
            <pc:sldMk cId="2784915988" sldId="288"/>
            <ac:spMk id="26" creationId="{0B6089C0-4516-7971-80DE-43990651C40C}"/>
          </ac:spMkLst>
        </pc:spChg>
        <pc:spChg chg="mod">
          <ac:chgData name="황신엽" userId="cabf1635-5c28-4baa-9fa6-33978eeacf4c" providerId="ADAL" clId="{8156B4CE-5DEE-4E2C-9018-72EA085BF5D8}" dt="2023-09-25T00:02:46.313" v="15587" actId="2711"/>
          <ac:spMkLst>
            <pc:docMk/>
            <pc:sldMk cId="2784915988" sldId="288"/>
            <ac:spMk id="345" creationId="{00000000-0000-0000-0000-000000000000}"/>
          </ac:spMkLst>
        </pc:spChg>
        <pc:spChg chg="mod">
          <ac:chgData name="황신엽" userId="cabf1635-5c28-4baa-9fa6-33978eeacf4c" providerId="ADAL" clId="{8156B4CE-5DEE-4E2C-9018-72EA085BF5D8}" dt="2023-09-25T00:02:46.313" v="15587" actId="2711"/>
          <ac:spMkLst>
            <pc:docMk/>
            <pc:sldMk cId="2784915988" sldId="288"/>
            <ac:spMk id="349" creationId="{00000000-0000-0000-0000-000000000000}"/>
          </ac:spMkLst>
        </pc:spChg>
        <pc:grpChg chg="add del mod">
          <ac:chgData name="황신엽" userId="cabf1635-5c28-4baa-9fa6-33978eeacf4c" providerId="ADAL" clId="{8156B4CE-5DEE-4E2C-9018-72EA085BF5D8}" dt="2023-09-24T09:48:13.764" v="13579" actId="478"/>
          <ac:grpSpMkLst>
            <pc:docMk/>
            <pc:sldMk cId="2784915988" sldId="288"/>
            <ac:grpSpMk id="16" creationId="{FED8DCF8-8E8C-247B-ECE9-55E108647EFA}"/>
          </ac:grpSpMkLst>
        </pc:grpChg>
        <pc:grpChg chg="add del mod">
          <ac:chgData name="황신엽" userId="cabf1635-5c28-4baa-9fa6-33978eeacf4c" providerId="ADAL" clId="{8156B4CE-5DEE-4E2C-9018-72EA085BF5D8}" dt="2023-09-24T09:48:32.387" v="13591" actId="478"/>
          <ac:grpSpMkLst>
            <pc:docMk/>
            <pc:sldMk cId="2784915988" sldId="288"/>
            <ac:grpSpMk id="17" creationId="{694B1C27-5E4D-53E4-E645-19CC48174654}"/>
          </ac:grpSpMkLst>
        </pc:grpChg>
        <pc:grpChg chg="add mod">
          <ac:chgData name="황신엽" userId="cabf1635-5c28-4baa-9fa6-33978eeacf4c" providerId="ADAL" clId="{8156B4CE-5DEE-4E2C-9018-72EA085BF5D8}" dt="2023-09-25T00:02:46.313" v="15587" actId="2711"/>
          <ac:grpSpMkLst>
            <pc:docMk/>
            <pc:sldMk cId="2784915988" sldId="288"/>
            <ac:grpSpMk id="23" creationId="{96EF2086-1AC4-B23E-4252-672F6637FAC6}"/>
          </ac:grpSpMkLst>
        </pc:grpChg>
        <pc:grpChg chg="mod">
          <ac:chgData name="황신엽" userId="cabf1635-5c28-4baa-9fa6-33978eeacf4c" providerId="ADAL" clId="{8156B4CE-5DEE-4E2C-9018-72EA085BF5D8}" dt="2023-09-25T00:02:46.313" v="15587" actId="2711"/>
          <ac:grpSpMkLst>
            <pc:docMk/>
            <pc:sldMk cId="2784915988" sldId="288"/>
            <ac:grpSpMk id="346" creationId="{00000000-0000-0000-0000-000000000000}"/>
          </ac:grpSpMkLst>
        </pc:grpChg>
        <pc:picChg chg="add mod">
          <ac:chgData name="황신엽" userId="cabf1635-5c28-4baa-9fa6-33978eeacf4c" providerId="ADAL" clId="{8156B4CE-5DEE-4E2C-9018-72EA085BF5D8}" dt="2023-09-25T07:36:51.210" v="19356" actId="14100"/>
          <ac:picMkLst>
            <pc:docMk/>
            <pc:sldMk cId="2784915988" sldId="288"/>
            <ac:picMk id="2" creationId="{0A23E8CB-C980-EF99-4F4C-C4954EED58BA}"/>
          </ac:picMkLst>
        </pc:picChg>
        <pc:picChg chg="mod">
          <ac:chgData name="황신엽" userId="cabf1635-5c28-4baa-9fa6-33978eeacf4c" providerId="ADAL" clId="{8156B4CE-5DEE-4E2C-9018-72EA085BF5D8}" dt="2023-09-25T00:02:46.313" v="15587" actId="2711"/>
          <ac:picMkLst>
            <pc:docMk/>
            <pc:sldMk cId="2784915988" sldId="288"/>
            <ac:picMk id="5" creationId="{D3F49828-FA88-0632-E465-F4B111AC362A}"/>
          </ac:picMkLst>
        </pc:picChg>
        <pc:picChg chg="add mod">
          <ac:chgData name="황신엽" userId="cabf1635-5c28-4baa-9fa6-33978eeacf4c" providerId="ADAL" clId="{8156B4CE-5DEE-4E2C-9018-72EA085BF5D8}" dt="2023-09-25T00:02:46.313" v="15587" actId="2711"/>
          <ac:picMkLst>
            <pc:docMk/>
            <pc:sldMk cId="2784915988" sldId="288"/>
            <ac:picMk id="7" creationId="{305583C0-ED04-3AB1-1540-D1FA1E253EF4}"/>
          </ac:picMkLst>
        </pc:picChg>
        <pc:picChg chg="add mod">
          <ac:chgData name="황신엽" userId="cabf1635-5c28-4baa-9fa6-33978eeacf4c" providerId="ADAL" clId="{8156B4CE-5DEE-4E2C-9018-72EA085BF5D8}" dt="2023-09-25T00:02:46.313" v="15587" actId="2711"/>
          <ac:picMkLst>
            <pc:docMk/>
            <pc:sldMk cId="2784915988" sldId="288"/>
            <ac:picMk id="8" creationId="{FCBC23C3-AE86-D3CA-5325-5F0C4B66FFE0}"/>
          </ac:picMkLst>
        </pc:picChg>
        <pc:picChg chg="add mod">
          <ac:chgData name="황신엽" userId="cabf1635-5c28-4baa-9fa6-33978eeacf4c" providerId="ADAL" clId="{8156B4CE-5DEE-4E2C-9018-72EA085BF5D8}" dt="2023-09-25T00:02:46.313" v="15587" actId="2711"/>
          <ac:picMkLst>
            <pc:docMk/>
            <pc:sldMk cId="2784915988" sldId="288"/>
            <ac:picMk id="9" creationId="{9E11599D-54CB-7AD0-E10F-B7240EE1E53B}"/>
          </ac:picMkLst>
        </pc:picChg>
        <pc:picChg chg="add del mod modCrop">
          <ac:chgData name="황신엽" userId="cabf1635-5c28-4baa-9fa6-33978eeacf4c" providerId="ADAL" clId="{8156B4CE-5DEE-4E2C-9018-72EA085BF5D8}" dt="2023-09-24T14:45:08.904" v="14137" actId="478"/>
          <ac:picMkLst>
            <pc:docMk/>
            <pc:sldMk cId="2784915988" sldId="288"/>
            <ac:picMk id="18" creationId="{DC0414C8-DAF9-BC31-8EAB-6BBC6D76E75D}"/>
          </ac:picMkLst>
        </pc:picChg>
        <pc:picChg chg="add mod modCrop">
          <ac:chgData name="황신엽" userId="cabf1635-5c28-4baa-9fa6-33978eeacf4c" providerId="ADAL" clId="{8156B4CE-5DEE-4E2C-9018-72EA085BF5D8}" dt="2023-09-24T14:45:03.120" v="14134" actId="164"/>
          <ac:picMkLst>
            <pc:docMk/>
            <pc:sldMk cId="2784915988" sldId="288"/>
            <ac:picMk id="19" creationId="{7CCF13E3-B33F-500F-4BBF-AF4BD65ACC3A}"/>
          </ac:picMkLst>
        </pc:picChg>
        <pc:picChg chg="add mod">
          <ac:chgData name="황신엽" userId="cabf1635-5c28-4baa-9fa6-33978eeacf4c" providerId="ADAL" clId="{8156B4CE-5DEE-4E2C-9018-72EA085BF5D8}" dt="2023-09-25T07:36:57.702" v="19357" actId="14100"/>
          <ac:picMkLst>
            <pc:docMk/>
            <pc:sldMk cId="2784915988" sldId="288"/>
            <ac:picMk id="21" creationId="{C8803E6D-C424-A64C-B916-489BD9DCAD67}"/>
          </ac:picMkLst>
        </pc:picChg>
        <pc:picChg chg="add mod modCrop">
          <ac:chgData name="황신엽" userId="cabf1635-5c28-4baa-9fa6-33978eeacf4c" providerId="ADAL" clId="{8156B4CE-5DEE-4E2C-9018-72EA085BF5D8}" dt="2023-09-24T14:45:03.120" v="14134" actId="164"/>
          <ac:picMkLst>
            <pc:docMk/>
            <pc:sldMk cId="2784915988" sldId="288"/>
            <ac:picMk id="22" creationId="{F1743620-239B-7482-82A2-1B0A9003AEA8}"/>
          </ac:picMkLst>
        </pc:picChg>
        <pc:picChg chg="add del mod">
          <ac:chgData name="황신엽" userId="cabf1635-5c28-4baa-9fa6-33978eeacf4c" providerId="ADAL" clId="{8156B4CE-5DEE-4E2C-9018-72EA085BF5D8}" dt="2023-09-25T01:05:34.536" v="16029" actId="478"/>
          <ac:picMkLst>
            <pc:docMk/>
            <pc:sldMk cId="2784915988" sldId="288"/>
            <ac:picMk id="24" creationId="{A498142D-BCD2-2094-20F1-BC0FEF5AFA38}"/>
          </ac:picMkLst>
        </pc:picChg>
        <pc:picChg chg="add mod">
          <ac:chgData name="황신엽" userId="cabf1635-5c28-4baa-9fa6-33978eeacf4c" providerId="ADAL" clId="{8156B4CE-5DEE-4E2C-9018-72EA085BF5D8}" dt="2023-09-25T00:02:46.313" v="15587" actId="2711"/>
          <ac:picMkLst>
            <pc:docMk/>
            <pc:sldMk cId="2784915988" sldId="288"/>
            <ac:picMk id="1026" creationId="{BFC3CF6A-E8AC-67C6-C8ED-58D816E4BD85}"/>
          </ac:picMkLst>
        </pc:picChg>
      </pc:sldChg>
      <pc:sldChg chg="addSp delSp modSp add mod">
        <pc:chgData name="황신엽" userId="cabf1635-5c28-4baa-9fa6-33978eeacf4c" providerId="ADAL" clId="{8156B4CE-5DEE-4E2C-9018-72EA085BF5D8}" dt="2023-09-25T07:33:56.233" v="19355"/>
        <pc:sldMkLst>
          <pc:docMk/>
          <pc:sldMk cId="630122807" sldId="289"/>
        </pc:sldMkLst>
        <pc:spChg chg="add del mod">
          <ac:chgData name="황신엽" userId="cabf1635-5c28-4baa-9fa6-33978eeacf4c" providerId="ADAL" clId="{8156B4CE-5DEE-4E2C-9018-72EA085BF5D8}" dt="2023-09-15T05:03:09.454" v="3338" actId="478"/>
          <ac:spMkLst>
            <pc:docMk/>
            <pc:sldMk cId="630122807" sldId="289"/>
            <ac:spMk id="2" creationId="{99326EDD-E23F-605E-765A-6E3F59CB6D75}"/>
          </ac:spMkLst>
        </pc:spChg>
        <pc:spChg chg="add del mod">
          <ac:chgData name="황신엽" userId="cabf1635-5c28-4baa-9fa6-33978eeacf4c" providerId="ADAL" clId="{8156B4CE-5DEE-4E2C-9018-72EA085BF5D8}" dt="2023-09-24T17:15:03.450" v="14875" actId="478"/>
          <ac:spMkLst>
            <pc:docMk/>
            <pc:sldMk cId="630122807" sldId="289"/>
            <ac:spMk id="2" creationId="{DA4B385D-788B-45C3-6C68-4EE5325B13DC}"/>
          </ac:spMkLst>
        </pc:spChg>
        <pc:spChg chg="add del mod">
          <ac:chgData name="황신엽" userId="cabf1635-5c28-4baa-9fa6-33978eeacf4c" providerId="ADAL" clId="{8156B4CE-5DEE-4E2C-9018-72EA085BF5D8}" dt="2023-09-15T05:04:10.414" v="3389" actId="478"/>
          <ac:spMkLst>
            <pc:docMk/>
            <pc:sldMk cId="630122807" sldId="289"/>
            <ac:spMk id="3" creationId="{1D238F90-9178-22FE-54E6-624A134CD32E}"/>
          </ac:spMkLst>
        </pc:spChg>
        <pc:spChg chg="add mod">
          <ac:chgData name="황신엽" userId="cabf1635-5c28-4baa-9fa6-33978eeacf4c" providerId="ADAL" clId="{8156B4CE-5DEE-4E2C-9018-72EA085BF5D8}" dt="2023-09-25T00:03:06.159" v="15595" actId="2711"/>
          <ac:spMkLst>
            <pc:docMk/>
            <pc:sldMk cId="630122807" sldId="289"/>
            <ac:spMk id="3" creationId="{825BA3EA-4C26-21E4-A826-4C64CE208826}"/>
          </ac:spMkLst>
        </pc:spChg>
        <pc:spChg chg="add mod">
          <ac:chgData name="황신엽" userId="cabf1635-5c28-4baa-9fa6-33978eeacf4c" providerId="ADAL" clId="{8156B4CE-5DEE-4E2C-9018-72EA085BF5D8}" dt="2023-09-25T02:31:53.185" v="16877" actId="20577"/>
          <ac:spMkLst>
            <pc:docMk/>
            <pc:sldMk cId="630122807" sldId="289"/>
            <ac:spMk id="4" creationId="{B59DB830-32D5-8682-A45D-B2F5CC97971A}"/>
          </ac:spMkLst>
        </pc:spChg>
        <pc:spChg chg="add del mod">
          <ac:chgData name="황신엽" userId="cabf1635-5c28-4baa-9fa6-33978eeacf4c" providerId="ADAL" clId="{8156B4CE-5DEE-4E2C-9018-72EA085BF5D8}" dt="2023-09-13T05:37:05.516" v="1831"/>
          <ac:spMkLst>
            <pc:docMk/>
            <pc:sldMk cId="630122807" sldId="289"/>
            <ac:spMk id="4" creationId="{BA6322C2-5A4B-6E1C-F3BC-8F954A752DA5}"/>
          </ac:spMkLst>
        </pc:spChg>
        <pc:spChg chg="add del mod">
          <ac:chgData name="황신엽" userId="cabf1635-5c28-4baa-9fa6-33978eeacf4c" providerId="ADAL" clId="{8156B4CE-5DEE-4E2C-9018-72EA085BF5D8}" dt="2023-09-15T05:04:11.726" v="3390" actId="478"/>
          <ac:spMkLst>
            <pc:docMk/>
            <pc:sldMk cId="630122807" sldId="289"/>
            <ac:spMk id="6" creationId="{5F93782E-A136-D41F-5AAD-2DCCBD818842}"/>
          </ac:spMkLst>
        </pc:spChg>
        <pc:spChg chg="add mod">
          <ac:chgData name="황신엽" userId="cabf1635-5c28-4baa-9fa6-33978eeacf4c" providerId="ADAL" clId="{8156B4CE-5DEE-4E2C-9018-72EA085BF5D8}" dt="2023-09-25T00:03:06.159" v="15595" actId="2711"/>
          <ac:spMkLst>
            <pc:docMk/>
            <pc:sldMk cId="630122807" sldId="289"/>
            <ac:spMk id="6" creationId="{E22F76D0-34A0-6A1A-D8F4-0666FAC59A20}"/>
          </ac:spMkLst>
        </pc:spChg>
        <pc:spChg chg="add mod">
          <ac:chgData name="황신엽" userId="cabf1635-5c28-4baa-9fa6-33978eeacf4c" providerId="ADAL" clId="{8156B4CE-5DEE-4E2C-9018-72EA085BF5D8}" dt="2023-09-25T00:03:06.159" v="15595" actId="2711"/>
          <ac:spMkLst>
            <pc:docMk/>
            <pc:sldMk cId="630122807" sldId="289"/>
            <ac:spMk id="7" creationId="{B46D59E9-3F51-EE05-7092-FBC2033CEEC3}"/>
          </ac:spMkLst>
        </pc:spChg>
        <pc:spChg chg="add mod">
          <ac:chgData name="황신엽" userId="cabf1635-5c28-4baa-9fa6-33978eeacf4c" providerId="ADAL" clId="{8156B4CE-5DEE-4E2C-9018-72EA085BF5D8}" dt="2023-09-25T00:03:06.159" v="15595" actId="2711"/>
          <ac:spMkLst>
            <pc:docMk/>
            <pc:sldMk cId="630122807" sldId="289"/>
            <ac:spMk id="8" creationId="{EFC39949-77FA-C0B5-008E-27E5187484BC}"/>
          </ac:spMkLst>
        </pc:spChg>
        <pc:spChg chg="add mod">
          <ac:chgData name="황신엽" userId="cabf1635-5c28-4baa-9fa6-33978eeacf4c" providerId="ADAL" clId="{8156B4CE-5DEE-4E2C-9018-72EA085BF5D8}" dt="2023-09-25T00:03:06.159" v="15595" actId="2711"/>
          <ac:spMkLst>
            <pc:docMk/>
            <pc:sldMk cId="630122807" sldId="289"/>
            <ac:spMk id="9" creationId="{864D243C-F2FE-8ADA-0E45-1C2987D47692}"/>
          </ac:spMkLst>
        </pc:spChg>
        <pc:spChg chg="add mod">
          <ac:chgData name="황신엽" userId="cabf1635-5c28-4baa-9fa6-33978eeacf4c" providerId="ADAL" clId="{8156B4CE-5DEE-4E2C-9018-72EA085BF5D8}" dt="2023-09-25T00:03:06.159" v="15595" actId="2711"/>
          <ac:spMkLst>
            <pc:docMk/>
            <pc:sldMk cId="630122807" sldId="289"/>
            <ac:spMk id="10" creationId="{CCEF0F9A-7231-1FF6-0934-E6902B7B5FBA}"/>
          </ac:spMkLst>
        </pc:spChg>
        <pc:spChg chg="add mod">
          <ac:chgData name="황신엽" userId="cabf1635-5c28-4baa-9fa6-33978eeacf4c" providerId="ADAL" clId="{8156B4CE-5DEE-4E2C-9018-72EA085BF5D8}" dt="2023-09-25T00:03:06.159" v="15595" actId="2711"/>
          <ac:spMkLst>
            <pc:docMk/>
            <pc:sldMk cId="630122807" sldId="289"/>
            <ac:spMk id="11" creationId="{DF3A5AD0-734F-CFC4-9752-C8FF01863E72}"/>
          </ac:spMkLst>
        </pc:spChg>
        <pc:spChg chg="add mod">
          <ac:chgData name="황신엽" userId="cabf1635-5c28-4baa-9fa6-33978eeacf4c" providerId="ADAL" clId="{8156B4CE-5DEE-4E2C-9018-72EA085BF5D8}" dt="2023-09-25T00:03:06.159" v="15595" actId="2711"/>
          <ac:spMkLst>
            <pc:docMk/>
            <pc:sldMk cId="630122807" sldId="289"/>
            <ac:spMk id="12" creationId="{527C05D8-218E-FB15-B256-1EBD7B5006CE}"/>
          </ac:spMkLst>
        </pc:spChg>
        <pc:spChg chg="add mod">
          <ac:chgData name="황신엽" userId="cabf1635-5c28-4baa-9fa6-33978eeacf4c" providerId="ADAL" clId="{8156B4CE-5DEE-4E2C-9018-72EA085BF5D8}" dt="2023-09-25T00:03:06.159" v="15595" actId="2711"/>
          <ac:spMkLst>
            <pc:docMk/>
            <pc:sldMk cId="630122807" sldId="289"/>
            <ac:spMk id="13" creationId="{F3207C38-87CA-6ADA-68E1-CF6AC8AE5BAF}"/>
          </ac:spMkLst>
        </pc:spChg>
        <pc:spChg chg="add mod">
          <ac:chgData name="황신엽" userId="cabf1635-5c28-4baa-9fa6-33978eeacf4c" providerId="ADAL" clId="{8156B4CE-5DEE-4E2C-9018-72EA085BF5D8}" dt="2023-09-25T00:03:06.159" v="15595" actId="2711"/>
          <ac:spMkLst>
            <pc:docMk/>
            <pc:sldMk cId="630122807" sldId="289"/>
            <ac:spMk id="14" creationId="{0659C752-EC53-3953-636C-BD1E3FF177CB}"/>
          </ac:spMkLst>
        </pc:spChg>
        <pc:spChg chg="add mod">
          <ac:chgData name="황신엽" userId="cabf1635-5c28-4baa-9fa6-33978eeacf4c" providerId="ADAL" clId="{8156B4CE-5DEE-4E2C-9018-72EA085BF5D8}" dt="2023-09-25T07:33:56.233" v="19355"/>
          <ac:spMkLst>
            <pc:docMk/>
            <pc:sldMk cId="630122807" sldId="289"/>
            <ac:spMk id="15" creationId="{B58C1415-8753-DA79-67D8-62EF776408CF}"/>
          </ac:spMkLst>
        </pc:spChg>
        <pc:spChg chg="add mod">
          <ac:chgData name="황신엽" userId="cabf1635-5c28-4baa-9fa6-33978eeacf4c" providerId="ADAL" clId="{8156B4CE-5DEE-4E2C-9018-72EA085BF5D8}" dt="2023-09-25T00:03:06.159" v="15595" actId="2711"/>
          <ac:spMkLst>
            <pc:docMk/>
            <pc:sldMk cId="630122807" sldId="289"/>
            <ac:spMk id="16" creationId="{CBEB05CD-39C2-9591-EE48-E6F8428AEA5A}"/>
          </ac:spMkLst>
        </pc:spChg>
        <pc:spChg chg="add mod">
          <ac:chgData name="황신엽" userId="cabf1635-5c28-4baa-9fa6-33978eeacf4c" providerId="ADAL" clId="{8156B4CE-5DEE-4E2C-9018-72EA085BF5D8}" dt="2023-09-25T00:03:06.159" v="15595" actId="2711"/>
          <ac:spMkLst>
            <pc:docMk/>
            <pc:sldMk cId="630122807" sldId="289"/>
            <ac:spMk id="17" creationId="{96C88F67-7FB9-1EA2-7BCA-2C8EE6AA8BFD}"/>
          </ac:spMkLst>
        </pc:spChg>
        <pc:spChg chg="add mod">
          <ac:chgData name="황신엽" userId="cabf1635-5c28-4baa-9fa6-33978eeacf4c" providerId="ADAL" clId="{8156B4CE-5DEE-4E2C-9018-72EA085BF5D8}" dt="2023-09-25T00:03:06.159" v="15595" actId="2711"/>
          <ac:spMkLst>
            <pc:docMk/>
            <pc:sldMk cId="630122807" sldId="289"/>
            <ac:spMk id="18" creationId="{23B87EDB-B2D4-0163-DC6D-5A982933FD21}"/>
          </ac:spMkLst>
        </pc:spChg>
        <pc:spChg chg="add mod">
          <ac:chgData name="황신엽" userId="cabf1635-5c28-4baa-9fa6-33978eeacf4c" providerId="ADAL" clId="{8156B4CE-5DEE-4E2C-9018-72EA085BF5D8}" dt="2023-09-25T00:03:06.159" v="15595" actId="2711"/>
          <ac:spMkLst>
            <pc:docMk/>
            <pc:sldMk cId="630122807" sldId="289"/>
            <ac:spMk id="19" creationId="{DA2AE2C3-7819-EAE6-5885-C52A2386BDE8}"/>
          </ac:spMkLst>
        </pc:spChg>
        <pc:spChg chg="add mod">
          <ac:chgData name="황신엽" userId="cabf1635-5c28-4baa-9fa6-33978eeacf4c" providerId="ADAL" clId="{8156B4CE-5DEE-4E2C-9018-72EA085BF5D8}" dt="2023-09-25T00:03:06.159" v="15595" actId="2711"/>
          <ac:spMkLst>
            <pc:docMk/>
            <pc:sldMk cId="630122807" sldId="289"/>
            <ac:spMk id="20" creationId="{3921FE90-81EF-16A5-D80C-3B2835321E1D}"/>
          </ac:spMkLst>
        </pc:spChg>
        <pc:spChg chg="add mod">
          <ac:chgData name="황신엽" userId="cabf1635-5c28-4baa-9fa6-33978eeacf4c" providerId="ADAL" clId="{8156B4CE-5DEE-4E2C-9018-72EA085BF5D8}" dt="2023-09-25T00:03:06.159" v="15595" actId="2711"/>
          <ac:spMkLst>
            <pc:docMk/>
            <pc:sldMk cId="630122807" sldId="289"/>
            <ac:spMk id="21" creationId="{A7DC14BB-C375-9891-732C-3B212C43BE00}"/>
          </ac:spMkLst>
        </pc:spChg>
        <pc:spChg chg="add del mod">
          <ac:chgData name="황신엽" userId="cabf1635-5c28-4baa-9fa6-33978eeacf4c" providerId="ADAL" clId="{8156B4CE-5DEE-4E2C-9018-72EA085BF5D8}" dt="2023-09-15T06:34:16.188" v="4032" actId="478"/>
          <ac:spMkLst>
            <pc:docMk/>
            <pc:sldMk cId="630122807" sldId="289"/>
            <ac:spMk id="27" creationId="{6FA6720F-8030-D47C-1D79-1BF12378C889}"/>
          </ac:spMkLst>
        </pc:spChg>
        <pc:spChg chg="add mod">
          <ac:chgData name="황신엽" userId="cabf1635-5c28-4baa-9fa6-33978eeacf4c" providerId="ADAL" clId="{8156B4CE-5DEE-4E2C-9018-72EA085BF5D8}" dt="2023-09-25T00:03:06.159" v="15595" actId="2711"/>
          <ac:spMkLst>
            <pc:docMk/>
            <pc:sldMk cId="630122807" sldId="289"/>
            <ac:spMk id="28" creationId="{EB7DBA25-8B82-3C3C-81A2-B1BBBAE4D794}"/>
          </ac:spMkLst>
        </pc:spChg>
        <pc:spChg chg="mod">
          <ac:chgData name="황신엽" userId="cabf1635-5c28-4baa-9fa6-33978eeacf4c" providerId="ADAL" clId="{8156B4CE-5DEE-4E2C-9018-72EA085BF5D8}" dt="2023-09-25T00:03:06.159" v="15595" actId="2711"/>
          <ac:spMkLst>
            <pc:docMk/>
            <pc:sldMk cId="630122807" sldId="289"/>
            <ac:spMk id="345"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7"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8"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9" creationId="{00000000-0000-0000-0000-000000000000}"/>
          </ac:spMkLst>
        </pc:spChg>
        <pc:cxnChg chg="add del mod">
          <ac:chgData name="황신엽" userId="cabf1635-5c28-4baa-9fa6-33978eeacf4c" providerId="ADAL" clId="{8156B4CE-5DEE-4E2C-9018-72EA085BF5D8}" dt="2023-09-15T05:09:16.647" v="3706" actId="478"/>
          <ac:cxnSpMkLst>
            <pc:docMk/>
            <pc:sldMk cId="630122807" sldId="289"/>
            <ac:cxnSpMk id="19" creationId="{5E55917F-3393-A657-1DF3-858013ED8109}"/>
          </ac:cxnSpMkLst>
        </pc:cxnChg>
      </pc:sldChg>
      <pc:sldChg chg="modSp add mod">
        <pc:chgData name="황신엽" userId="cabf1635-5c28-4baa-9fa6-33978eeacf4c" providerId="ADAL" clId="{8156B4CE-5DEE-4E2C-9018-72EA085BF5D8}" dt="2023-09-25T00:02:02.595" v="15580" actId="2711"/>
        <pc:sldMkLst>
          <pc:docMk/>
          <pc:sldMk cId="0" sldId="290"/>
        </pc:sldMkLst>
        <pc:spChg chg="mod">
          <ac:chgData name="황신엽" userId="cabf1635-5c28-4baa-9fa6-33978eeacf4c" providerId="ADAL" clId="{8156B4CE-5DEE-4E2C-9018-72EA085BF5D8}" dt="2023-09-25T00:02:02.595" v="15580" actId="2711"/>
          <ac:spMkLst>
            <pc:docMk/>
            <pc:sldMk cId="0" sldId="290"/>
            <ac:spMk id="2" creationId="{9E80285C-054B-985A-469C-190618E07E27}"/>
          </ac:spMkLst>
        </pc:spChg>
        <pc:spChg chg="mod">
          <ac:chgData name="황신엽" userId="cabf1635-5c28-4baa-9fa6-33978eeacf4c" providerId="ADAL" clId="{8156B4CE-5DEE-4E2C-9018-72EA085BF5D8}" dt="2023-09-25T00:02:02.595" v="15580" actId="2711"/>
          <ac:spMkLst>
            <pc:docMk/>
            <pc:sldMk cId="0" sldId="290"/>
            <ac:spMk id="6" creationId="{71CC1985-8CFC-FA0C-7E4F-376EDA11E65F}"/>
          </ac:spMkLst>
        </pc:spChg>
        <pc:spChg chg="mod">
          <ac:chgData name="황신엽" userId="cabf1635-5c28-4baa-9fa6-33978eeacf4c" providerId="ADAL" clId="{8156B4CE-5DEE-4E2C-9018-72EA085BF5D8}" dt="2023-09-25T00:02:02.595" v="15580" actId="2711"/>
          <ac:spMkLst>
            <pc:docMk/>
            <pc:sldMk cId="0" sldId="290"/>
            <ac:spMk id="7" creationId="{A59B7F73-E58D-AB2E-6387-D09145291555}"/>
          </ac:spMkLst>
        </pc:spChg>
        <pc:spChg chg="mod">
          <ac:chgData name="황신엽" userId="cabf1635-5c28-4baa-9fa6-33978eeacf4c" providerId="ADAL" clId="{8156B4CE-5DEE-4E2C-9018-72EA085BF5D8}" dt="2023-09-25T00:02:02.595" v="15580" actId="2711"/>
          <ac:spMkLst>
            <pc:docMk/>
            <pc:sldMk cId="0" sldId="290"/>
            <ac:spMk id="10" creationId="{22DE21BD-9662-9839-A888-F49F75A72C4B}"/>
          </ac:spMkLst>
        </pc:spChg>
        <pc:spChg chg="mod">
          <ac:chgData name="황신엽" userId="cabf1635-5c28-4baa-9fa6-33978eeacf4c" providerId="ADAL" clId="{8156B4CE-5DEE-4E2C-9018-72EA085BF5D8}" dt="2023-09-25T00:02:02.595" v="15580" actId="2711"/>
          <ac:spMkLst>
            <pc:docMk/>
            <pc:sldMk cId="0" sldId="290"/>
            <ac:spMk id="11" creationId="{4828086A-D70E-1882-0440-70044F54F981}"/>
          </ac:spMkLst>
        </pc:spChg>
        <pc:spChg chg="mod">
          <ac:chgData name="황신엽" userId="cabf1635-5c28-4baa-9fa6-33978eeacf4c" providerId="ADAL" clId="{8156B4CE-5DEE-4E2C-9018-72EA085BF5D8}" dt="2023-09-25T00:02:02.595" v="15580" actId="2711"/>
          <ac:spMkLst>
            <pc:docMk/>
            <pc:sldMk cId="0" sldId="290"/>
            <ac:spMk id="25" creationId="{76B7EB65-56AA-ED30-8FB3-9E1A3B28B98A}"/>
          </ac:spMkLst>
        </pc:spChg>
        <pc:spChg chg="mod">
          <ac:chgData name="황신엽" userId="cabf1635-5c28-4baa-9fa6-33978eeacf4c" providerId="ADAL" clId="{8156B4CE-5DEE-4E2C-9018-72EA085BF5D8}" dt="2023-09-25T00:02:02.595" v="15580" actId="2711"/>
          <ac:spMkLst>
            <pc:docMk/>
            <pc:sldMk cId="0" sldId="290"/>
            <ac:spMk id="26" creationId="{32EF62C7-8DB5-4F3F-169C-C8CE6E9AE4FF}"/>
          </ac:spMkLst>
        </pc:spChg>
        <pc:spChg chg="mod">
          <ac:chgData name="황신엽" userId="cabf1635-5c28-4baa-9fa6-33978eeacf4c" providerId="ADAL" clId="{8156B4CE-5DEE-4E2C-9018-72EA085BF5D8}" dt="2023-09-25T00:02:02.595" v="15580" actId="2711"/>
          <ac:spMkLst>
            <pc:docMk/>
            <pc:sldMk cId="0" sldId="290"/>
            <ac:spMk id="27" creationId="{ED8616FD-CBD8-5DB5-B286-7976B744B441}"/>
          </ac:spMkLst>
        </pc:spChg>
        <pc:spChg chg="mod">
          <ac:chgData name="황신엽" userId="cabf1635-5c28-4baa-9fa6-33978eeacf4c" providerId="ADAL" clId="{8156B4CE-5DEE-4E2C-9018-72EA085BF5D8}" dt="2023-09-25T00:02:02.595" v="15580" actId="2711"/>
          <ac:spMkLst>
            <pc:docMk/>
            <pc:sldMk cId="0" sldId="290"/>
            <ac:spMk id="28" creationId="{F9ED2C6B-F2AA-2936-0128-9A5E247758F6}"/>
          </ac:spMkLst>
        </pc:spChg>
        <pc:spChg chg="mod">
          <ac:chgData name="황신엽" userId="cabf1635-5c28-4baa-9fa6-33978eeacf4c" providerId="ADAL" clId="{8156B4CE-5DEE-4E2C-9018-72EA085BF5D8}" dt="2023-09-25T00:02:02.595" v="15580" actId="2711"/>
          <ac:spMkLst>
            <pc:docMk/>
            <pc:sldMk cId="0" sldId="290"/>
            <ac:spMk id="29" creationId="{3A81712B-AF68-3D93-BEF9-7890C069DCF3}"/>
          </ac:spMkLst>
        </pc:spChg>
        <pc:spChg chg="mod">
          <ac:chgData name="황신엽" userId="cabf1635-5c28-4baa-9fa6-33978eeacf4c" providerId="ADAL" clId="{8156B4CE-5DEE-4E2C-9018-72EA085BF5D8}" dt="2023-09-25T00:02:02.595" v="15580" actId="2711"/>
          <ac:spMkLst>
            <pc:docMk/>
            <pc:sldMk cId="0" sldId="290"/>
            <ac:spMk id="35" creationId="{2C904F83-A0D8-1E0B-5C0F-1C4AAF76C29B}"/>
          </ac:spMkLst>
        </pc:spChg>
        <pc:spChg chg="mod">
          <ac:chgData name="황신엽" userId="cabf1635-5c28-4baa-9fa6-33978eeacf4c" providerId="ADAL" clId="{8156B4CE-5DEE-4E2C-9018-72EA085BF5D8}" dt="2023-09-25T00:02:02.595" v="15580" actId="2711"/>
          <ac:spMkLst>
            <pc:docMk/>
            <pc:sldMk cId="0" sldId="290"/>
            <ac:spMk id="36" creationId="{C2F5AA1F-B9D5-FC7C-93EC-4D238CE5670B}"/>
          </ac:spMkLst>
        </pc:spChg>
        <pc:spChg chg="mod">
          <ac:chgData name="황신엽" userId="cabf1635-5c28-4baa-9fa6-33978eeacf4c" providerId="ADAL" clId="{8156B4CE-5DEE-4E2C-9018-72EA085BF5D8}" dt="2023-09-25T00:02:02.595" v="15580" actId="2711"/>
          <ac:spMkLst>
            <pc:docMk/>
            <pc:sldMk cId="0" sldId="290"/>
            <ac:spMk id="37" creationId="{7FD086BA-B702-ABE4-FD53-844985861100}"/>
          </ac:spMkLst>
        </pc:spChg>
        <pc:spChg chg="mod">
          <ac:chgData name="황신엽" userId="cabf1635-5c28-4baa-9fa6-33978eeacf4c" providerId="ADAL" clId="{8156B4CE-5DEE-4E2C-9018-72EA085BF5D8}" dt="2023-09-25T00:02:02.595" v="15580" actId="2711"/>
          <ac:spMkLst>
            <pc:docMk/>
            <pc:sldMk cId="0" sldId="290"/>
            <ac:spMk id="38" creationId="{8BCCB1AE-F86E-5115-7FD6-B1BE8D1D5A2B}"/>
          </ac:spMkLst>
        </pc:spChg>
        <pc:spChg chg="mod">
          <ac:chgData name="황신엽" userId="cabf1635-5c28-4baa-9fa6-33978eeacf4c" providerId="ADAL" clId="{8156B4CE-5DEE-4E2C-9018-72EA085BF5D8}" dt="2023-09-25T00:02:02.595" v="15580" actId="2711"/>
          <ac:spMkLst>
            <pc:docMk/>
            <pc:sldMk cId="0" sldId="290"/>
            <ac:spMk id="39" creationId="{FEFBE1E6-5513-0887-ECC4-699E56B6C66B}"/>
          </ac:spMkLst>
        </pc:spChg>
        <pc:spChg chg="mod">
          <ac:chgData name="황신엽" userId="cabf1635-5c28-4baa-9fa6-33978eeacf4c" providerId="ADAL" clId="{8156B4CE-5DEE-4E2C-9018-72EA085BF5D8}" dt="2023-09-25T00:02:02.595" v="15580" actId="2711"/>
          <ac:spMkLst>
            <pc:docMk/>
            <pc:sldMk cId="0" sldId="290"/>
            <ac:spMk id="40" creationId="{49CD293C-A3BD-CF79-2AF9-788B7C84C04B}"/>
          </ac:spMkLst>
        </pc:spChg>
        <pc:spChg chg="mod">
          <ac:chgData name="황신엽" userId="cabf1635-5c28-4baa-9fa6-33978eeacf4c" providerId="ADAL" clId="{8156B4CE-5DEE-4E2C-9018-72EA085BF5D8}" dt="2023-09-25T00:02:02.595" v="15580" actId="2711"/>
          <ac:spMkLst>
            <pc:docMk/>
            <pc:sldMk cId="0" sldId="290"/>
            <ac:spMk id="41" creationId="{4411654D-BAE2-FD6B-AF22-C83285CA1641}"/>
          </ac:spMkLst>
        </pc:spChg>
        <pc:spChg chg="mod">
          <ac:chgData name="황신엽" userId="cabf1635-5c28-4baa-9fa6-33978eeacf4c" providerId="ADAL" clId="{8156B4CE-5DEE-4E2C-9018-72EA085BF5D8}" dt="2023-09-25T00:02:02.595" v="15580" actId="2711"/>
          <ac:spMkLst>
            <pc:docMk/>
            <pc:sldMk cId="0" sldId="290"/>
            <ac:spMk id="42" creationId="{DFCAEFF8-DA06-784A-D139-C5D6CCE84FFD}"/>
          </ac:spMkLst>
        </pc:spChg>
        <pc:spChg chg="mod">
          <ac:chgData name="황신엽" userId="cabf1635-5c28-4baa-9fa6-33978eeacf4c" providerId="ADAL" clId="{8156B4CE-5DEE-4E2C-9018-72EA085BF5D8}" dt="2023-09-25T00:02:02.595" v="15580" actId="2711"/>
          <ac:spMkLst>
            <pc:docMk/>
            <pc:sldMk cId="0" sldId="290"/>
            <ac:spMk id="43" creationId="{8F3D5E51-CB5E-2D71-69DB-5715C5851DD9}"/>
          </ac:spMkLst>
        </pc:spChg>
        <pc:spChg chg="mod">
          <ac:chgData name="황신엽" userId="cabf1635-5c28-4baa-9fa6-33978eeacf4c" providerId="ADAL" clId="{8156B4CE-5DEE-4E2C-9018-72EA085BF5D8}" dt="2023-09-25T00:02:02.595" v="15580" actId="2711"/>
          <ac:spMkLst>
            <pc:docMk/>
            <pc:sldMk cId="0" sldId="290"/>
            <ac:spMk id="44" creationId="{123FB5C8-383D-C694-D82A-83511F7B1203}"/>
          </ac:spMkLst>
        </pc:spChg>
        <pc:spChg chg="mod">
          <ac:chgData name="황신엽" userId="cabf1635-5c28-4baa-9fa6-33978eeacf4c" providerId="ADAL" clId="{8156B4CE-5DEE-4E2C-9018-72EA085BF5D8}" dt="2023-09-25T00:02:02.595" v="15580" actId="2711"/>
          <ac:spMkLst>
            <pc:docMk/>
            <pc:sldMk cId="0" sldId="290"/>
            <ac:spMk id="45" creationId="{E2D7B6EF-E71B-A428-AD1F-CFBC91084D5C}"/>
          </ac:spMkLst>
        </pc:spChg>
        <pc:spChg chg="mod">
          <ac:chgData name="황신엽" userId="cabf1635-5c28-4baa-9fa6-33978eeacf4c" providerId="ADAL" clId="{8156B4CE-5DEE-4E2C-9018-72EA085BF5D8}" dt="2023-09-25T00:02:02.595" v="15580" actId="2711"/>
          <ac:spMkLst>
            <pc:docMk/>
            <pc:sldMk cId="0" sldId="290"/>
            <ac:spMk id="26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4"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6"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7"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8"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9"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1"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4"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5"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1"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6"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4" creationId="{00000000-0000-0000-0000-000000000000}"/>
          </ac:spMkLst>
        </pc:spChg>
      </pc:sldChg>
      <pc:sldChg chg="add del">
        <pc:chgData name="황신엽" userId="cabf1635-5c28-4baa-9fa6-33978eeacf4c" providerId="ADAL" clId="{8156B4CE-5DEE-4E2C-9018-72EA085BF5D8}" dt="2023-09-17T10:26:45.183" v="7524" actId="47"/>
        <pc:sldMkLst>
          <pc:docMk/>
          <pc:sldMk cId="0" sldId="291"/>
        </pc:sldMkLst>
      </pc:sldChg>
      <pc:sldChg chg="add del">
        <pc:chgData name="황신엽" userId="cabf1635-5c28-4baa-9fa6-33978eeacf4c" providerId="ADAL" clId="{8156B4CE-5DEE-4E2C-9018-72EA085BF5D8}" dt="2023-09-17T10:27:01.258" v="7526" actId="47"/>
        <pc:sldMkLst>
          <pc:docMk/>
          <pc:sldMk cId="0" sldId="292"/>
        </pc:sldMkLst>
      </pc:sldChg>
      <pc:sldChg chg="addSp delSp modSp add mod">
        <pc:chgData name="황신엽" userId="cabf1635-5c28-4baa-9fa6-33978eeacf4c" providerId="ADAL" clId="{8156B4CE-5DEE-4E2C-9018-72EA085BF5D8}" dt="2023-09-25T06:13:53.027" v="18703" actId="478"/>
        <pc:sldMkLst>
          <pc:docMk/>
          <pc:sldMk cId="1085319129" sldId="293"/>
        </pc:sldMkLst>
        <pc:spChg chg="del">
          <ac:chgData name="황신엽" userId="cabf1635-5c28-4baa-9fa6-33978eeacf4c" providerId="ADAL" clId="{8156B4CE-5DEE-4E2C-9018-72EA085BF5D8}" dt="2023-09-25T06:13:53.027" v="18703" actId="478"/>
          <ac:spMkLst>
            <pc:docMk/>
            <pc:sldMk cId="1085319129" sldId="293"/>
            <ac:spMk id="64" creationId="{00000000-0000-0000-0000-000000000000}"/>
          </ac:spMkLst>
        </pc:spChg>
        <pc:spChg chg="mod">
          <ac:chgData name="황신엽" userId="cabf1635-5c28-4baa-9fa6-33978eeacf4c" providerId="ADAL" clId="{8156B4CE-5DEE-4E2C-9018-72EA085BF5D8}" dt="2023-09-25T05:25:06.385" v="17394" actId="20577"/>
          <ac:spMkLst>
            <pc:docMk/>
            <pc:sldMk cId="1085319129" sldId="293"/>
            <ac:spMk id="66" creationId="{00000000-0000-0000-0000-000000000000}"/>
          </ac:spMkLst>
        </pc:spChg>
        <pc:graphicFrameChg chg="mod modGraphic">
          <ac:chgData name="황신엽" userId="cabf1635-5c28-4baa-9fa6-33978eeacf4c" providerId="ADAL" clId="{8156B4CE-5DEE-4E2C-9018-72EA085BF5D8}" dt="2023-09-25T04:08:38.160" v="17049" actId="20577"/>
          <ac:graphicFrameMkLst>
            <pc:docMk/>
            <pc:sldMk cId="1085319129" sldId="293"/>
            <ac:graphicFrameMk id="65" creationId="{00000000-0000-0000-0000-000000000000}"/>
          </ac:graphicFrameMkLst>
        </pc:graphicFrameChg>
        <pc:picChg chg="add mod">
          <ac:chgData name="황신엽" userId="cabf1635-5c28-4baa-9fa6-33978eeacf4c" providerId="ADAL" clId="{8156B4CE-5DEE-4E2C-9018-72EA085BF5D8}" dt="2023-09-25T01:56:35.620" v="16091"/>
          <ac:picMkLst>
            <pc:docMk/>
            <pc:sldMk cId="1085319129" sldId="293"/>
            <ac:picMk id="3" creationId="{F9C80201-3BDE-EAD2-B34C-25413BB608AA}"/>
          </ac:picMkLst>
        </pc:picChg>
      </pc:sldChg>
      <pc:sldChg chg="addSp modSp add del mod">
        <pc:chgData name="황신엽" userId="cabf1635-5c28-4baa-9fa6-33978eeacf4c" providerId="ADAL" clId="{8156B4CE-5DEE-4E2C-9018-72EA085BF5D8}" dt="2023-09-25T02:40:50.581" v="16913" actId="47"/>
        <pc:sldMkLst>
          <pc:docMk/>
          <pc:sldMk cId="1802265493" sldId="294"/>
        </pc:sldMkLst>
        <pc:graphicFrameChg chg="mod modGraphic">
          <ac:chgData name="황신엽" userId="cabf1635-5c28-4baa-9fa6-33978eeacf4c" providerId="ADAL" clId="{8156B4CE-5DEE-4E2C-9018-72EA085BF5D8}" dt="2023-09-25T02:40:21.901" v="16909" actId="404"/>
          <ac:graphicFrameMkLst>
            <pc:docMk/>
            <pc:sldMk cId="1802265493" sldId="294"/>
            <ac:graphicFrameMk id="65" creationId="{00000000-0000-0000-0000-000000000000}"/>
          </ac:graphicFrameMkLst>
        </pc:graphicFrameChg>
        <pc:picChg chg="add mod">
          <ac:chgData name="황신엽" userId="cabf1635-5c28-4baa-9fa6-33978eeacf4c" providerId="ADAL" clId="{8156B4CE-5DEE-4E2C-9018-72EA085BF5D8}" dt="2023-09-25T01:56:40.063" v="16093"/>
          <ac:picMkLst>
            <pc:docMk/>
            <pc:sldMk cId="1802265493" sldId="294"/>
            <ac:picMk id="3" creationId="{9A55304D-DADA-2247-795F-7B7EBABFFD81}"/>
          </ac:picMkLst>
        </pc:picChg>
      </pc:sldChg>
      <pc:sldChg chg="addSp modSp add del mod">
        <pc:chgData name="황신엽" userId="cabf1635-5c28-4baa-9fa6-33978eeacf4c" providerId="ADAL" clId="{8156B4CE-5DEE-4E2C-9018-72EA085BF5D8}" dt="2023-09-25T02:40:51.798" v="16914" actId="47"/>
        <pc:sldMkLst>
          <pc:docMk/>
          <pc:sldMk cId="4162277744" sldId="295"/>
        </pc:sldMkLst>
        <pc:graphicFrameChg chg="mod modGraphic">
          <ac:chgData name="황신엽" userId="cabf1635-5c28-4baa-9fa6-33978eeacf4c" providerId="ADAL" clId="{8156B4CE-5DEE-4E2C-9018-72EA085BF5D8}" dt="2023-09-25T01:56:01.516" v="16084" actId="21"/>
          <ac:graphicFrameMkLst>
            <pc:docMk/>
            <pc:sldMk cId="4162277744" sldId="295"/>
            <ac:graphicFrameMk id="65" creationId="{00000000-0000-0000-0000-000000000000}"/>
          </ac:graphicFrameMkLst>
        </pc:graphicFrameChg>
        <pc:picChg chg="add mod">
          <ac:chgData name="황신엽" userId="cabf1635-5c28-4baa-9fa6-33978eeacf4c" providerId="ADAL" clId="{8156B4CE-5DEE-4E2C-9018-72EA085BF5D8}" dt="2023-09-25T01:56:37.166" v="16092"/>
          <ac:picMkLst>
            <pc:docMk/>
            <pc:sldMk cId="4162277744" sldId="295"/>
            <ac:picMk id="3" creationId="{2E65B79B-DC16-D045-3D05-F8228FBAF2BC}"/>
          </ac:picMkLst>
        </pc:picChg>
      </pc:sldChg>
      <pc:sldChg chg="addSp delSp modSp add del mod">
        <pc:chgData name="황신엽" userId="cabf1635-5c28-4baa-9fa6-33978eeacf4c" providerId="ADAL" clId="{8156B4CE-5DEE-4E2C-9018-72EA085BF5D8}" dt="2023-09-19T02:41:25.148" v="8999" actId="47"/>
        <pc:sldMkLst>
          <pc:docMk/>
          <pc:sldMk cId="1093993985" sldId="296"/>
        </pc:sldMkLst>
        <pc:spChg chg="add del mod">
          <ac:chgData name="황신엽" userId="cabf1635-5c28-4baa-9fa6-33978eeacf4c" providerId="ADAL" clId="{8156B4CE-5DEE-4E2C-9018-72EA085BF5D8}" dt="2023-09-15T05:22:49.514" v="3830" actId="478"/>
          <ac:spMkLst>
            <pc:docMk/>
            <pc:sldMk cId="1093993985" sldId="296"/>
            <ac:spMk id="2" creationId="{3F17F761-FCF4-ACDE-494F-77D301766111}"/>
          </ac:spMkLst>
        </pc:spChg>
        <pc:spChg chg="add del mod">
          <ac:chgData name="황신엽" userId="cabf1635-5c28-4baa-9fa6-33978eeacf4c" providerId="ADAL" clId="{8156B4CE-5DEE-4E2C-9018-72EA085BF5D8}" dt="2023-09-15T05:22:33.787" v="3826" actId="478"/>
          <ac:spMkLst>
            <pc:docMk/>
            <pc:sldMk cId="1093993985" sldId="296"/>
            <ac:spMk id="3" creationId="{D11161BA-EDB8-CA81-4812-68315D296158}"/>
          </ac:spMkLst>
        </pc:spChg>
        <pc:spChg chg="del mod">
          <ac:chgData name="황신엽" userId="cabf1635-5c28-4baa-9fa6-33978eeacf4c" providerId="ADAL" clId="{8156B4CE-5DEE-4E2C-9018-72EA085BF5D8}" dt="2023-09-15T05:22:32.488" v="3825" actId="478"/>
          <ac:spMkLst>
            <pc:docMk/>
            <pc:sldMk cId="1093993985" sldId="296"/>
            <ac:spMk id="4" creationId="{B59DB830-32D5-8682-A45D-B2F5CC97971A}"/>
          </ac:spMkLst>
        </pc:spChg>
        <pc:spChg chg="del">
          <ac:chgData name="황신엽" userId="cabf1635-5c28-4baa-9fa6-33978eeacf4c" providerId="ADAL" clId="{8156B4CE-5DEE-4E2C-9018-72EA085BF5D8}" dt="2023-09-15T05:17:37.353" v="3754" actId="478"/>
          <ac:spMkLst>
            <pc:docMk/>
            <pc:sldMk cId="1093993985" sldId="296"/>
            <ac:spMk id="7" creationId="{B46D59E9-3F51-EE05-7092-FBC2033CEEC3}"/>
          </ac:spMkLst>
        </pc:spChg>
        <pc:spChg chg="del">
          <ac:chgData name="황신엽" userId="cabf1635-5c28-4baa-9fa6-33978eeacf4c" providerId="ADAL" clId="{8156B4CE-5DEE-4E2C-9018-72EA085BF5D8}" dt="2023-09-15T05:17:37.353" v="3754" actId="478"/>
          <ac:spMkLst>
            <pc:docMk/>
            <pc:sldMk cId="1093993985" sldId="296"/>
            <ac:spMk id="8" creationId="{EFC39949-77FA-C0B5-008E-27E5187484BC}"/>
          </ac:spMkLst>
        </pc:spChg>
        <pc:spChg chg="del">
          <ac:chgData name="황신엽" userId="cabf1635-5c28-4baa-9fa6-33978eeacf4c" providerId="ADAL" clId="{8156B4CE-5DEE-4E2C-9018-72EA085BF5D8}" dt="2023-09-15T05:17:37.353" v="3754" actId="478"/>
          <ac:spMkLst>
            <pc:docMk/>
            <pc:sldMk cId="1093993985" sldId="296"/>
            <ac:spMk id="9" creationId="{864D243C-F2FE-8ADA-0E45-1C2987D47692}"/>
          </ac:spMkLst>
        </pc:spChg>
        <pc:spChg chg="del">
          <ac:chgData name="황신엽" userId="cabf1635-5c28-4baa-9fa6-33978eeacf4c" providerId="ADAL" clId="{8156B4CE-5DEE-4E2C-9018-72EA085BF5D8}" dt="2023-09-15T05:17:37.353" v="3754" actId="478"/>
          <ac:spMkLst>
            <pc:docMk/>
            <pc:sldMk cId="1093993985" sldId="296"/>
            <ac:spMk id="10" creationId="{CCEF0F9A-7231-1FF6-0934-E6902B7B5FBA}"/>
          </ac:spMkLst>
        </pc:spChg>
        <pc:spChg chg="del">
          <ac:chgData name="황신엽" userId="cabf1635-5c28-4baa-9fa6-33978eeacf4c" providerId="ADAL" clId="{8156B4CE-5DEE-4E2C-9018-72EA085BF5D8}" dt="2023-09-15T05:17:37.353" v="3754" actId="478"/>
          <ac:spMkLst>
            <pc:docMk/>
            <pc:sldMk cId="1093993985" sldId="296"/>
            <ac:spMk id="11" creationId="{DF3A5AD0-734F-CFC4-9752-C8FF01863E72}"/>
          </ac:spMkLst>
        </pc:spChg>
        <pc:spChg chg="add del">
          <ac:chgData name="황신엽" userId="cabf1635-5c28-4baa-9fa6-33978eeacf4c" providerId="ADAL" clId="{8156B4CE-5DEE-4E2C-9018-72EA085BF5D8}" dt="2023-09-15T05:18:00.430" v="3762" actId="478"/>
          <ac:spMkLst>
            <pc:docMk/>
            <pc:sldMk cId="1093993985" sldId="296"/>
            <ac:spMk id="12" creationId="{527C05D8-218E-FB15-B256-1EBD7B5006CE}"/>
          </ac:spMkLst>
        </pc:spChg>
        <pc:spChg chg="add del">
          <ac:chgData name="황신엽" userId="cabf1635-5c28-4baa-9fa6-33978eeacf4c" providerId="ADAL" clId="{8156B4CE-5DEE-4E2C-9018-72EA085BF5D8}" dt="2023-09-15T05:18:00.430" v="3762" actId="478"/>
          <ac:spMkLst>
            <pc:docMk/>
            <pc:sldMk cId="1093993985" sldId="296"/>
            <ac:spMk id="13" creationId="{F3207C38-87CA-6ADA-68E1-CF6AC8AE5BAF}"/>
          </ac:spMkLst>
        </pc:spChg>
        <pc:spChg chg="add del">
          <ac:chgData name="황신엽" userId="cabf1635-5c28-4baa-9fa6-33978eeacf4c" providerId="ADAL" clId="{8156B4CE-5DEE-4E2C-9018-72EA085BF5D8}" dt="2023-09-15T05:18:00.430" v="3762" actId="478"/>
          <ac:spMkLst>
            <pc:docMk/>
            <pc:sldMk cId="1093993985" sldId="296"/>
            <ac:spMk id="14" creationId="{0659C752-EC53-3953-636C-BD1E3FF177CB}"/>
          </ac:spMkLst>
        </pc:spChg>
        <pc:spChg chg="add del">
          <ac:chgData name="황신엽" userId="cabf1635-5c28-4baa-9fa6-33978eeacf4c" providerId="ADAL" clId="{8156B4CE-5DEE-4E2C-9018-72EA085BF5D8}" dt="2023-09-15T05:18:00.430" v="3762" actId="478"/>
          <ac:spMkLst>
            <pc:docMk/>
            <pc:sldMk cId="1093993985" sldId="296"/>
            <ac:spMk id="15" creationId="{B58C1415-8753-DA79-67D8-62EF776408CF}"/>
          </ac:spMkLst>
        </pc:spChg>
        <pc:spChg chg="del">
          <ac:chgData name="황신엽" userId="cabf1635-5c28-4baa-9fa6-33978eeacf4c" providerId="ADAL" clId="{8156B4CE-5DEE-4E2C-9018-72EA085BF5D8}" dt="2023-09-15T05:17:37.353" v="3754" actId="478"/>
          <ac:spMkLst>
            <pc:docMk/>
            <pc:sldMk cId="1093993985" sldId="296"/>
            <ac:spMk id="16" creationId="{CBEB05CD-39C2-9591-EE48-E6F8428AEA5A}"/>
          </ac:spMkLst>
        </pc:spChg>
        <pc:spChg chg="add del">
          <ac:chgData name="황신엽" userId="cabf1635-5c28-4baa-9fa6-33978eeacf4c" providerId="ADAL" clId="{8156B4CE-5DEE-4E2C-9018-72EA085BF5D8}" dt="2023-09-15T05:17:48.090" v="3757" actId="478"/>
          <ac:spMkLst>
            <pc:docMk/>
            <pc:sldMk cId="1093993985" sldId="296"/>
            <ac:spMk id="17" creationId="{96C88F67-7FB9-1EA2-7BCA-2C8EE6AA8BFD}"/>
          </ac:spMkLst>
        </pc:spChg>
        <pc:spChg chg="mod">
          <ac:chgData name="황신엽" userId="cabf1635-5c28-4baa-9fa6-33978eeacf4c" providerId="ADAL" clId="{8156B4CE-5DEE-4E2C-9018-72EA085BF5D8}" dt="2023-09-15T05:22:11.465" v="3792"/>
          <ac:spMkLst>
            <pc:docMk/>
            <pc:sldMk cId="1093993985" sldId="296"/>
            <ac:spMk id="18" creationId="{78D52A89-EC83-B2F3-05BA-29ADFC4DD869}"/>
          </ac:spMkLst>
        </pc:spChg>
        <pc:spChg chg="mod">
          <ac:chgData name="황신엽" userId="cabf1635-5c28-4baa-9fa6-33978eeacf4c" providerId="ADAL" clId="{8156B4CE-5DEE-4E2C-9018-72EA085BF5D8}" dt="2023-09-15T05:23:23.034" v="3842" actId="14100"/>
          <ac:spMkLst>
            <pc:docMk/>
            <pc:sldMk cId="1093993985" sldId="296"/>
            <ac:spMk id="19" creationId="{275F0C95-9AD5-042C-2B93-56380123F952}"/>
          </ac:spMkLst>
        </pc:spChg>
        <pc:spChg chg="mod">
          <ac:chgData name="황신엽" userId="cabf1635-5c28-4baa-9fa6-33978eeacf4c" providerId="ADAL" clId="{8156B4CE-5DEE-4E2C-9018-72EA085BF5D8}" dt="2023-09-15T05:22:47.590" v="3829"/>
          <ac:spMkLst>
            <pc:docMk/>
            <pc:sldMk cId="1093993985" sldId="296"/>
            <ac:spMk id="21" creationId="{190269C1-72B4-AA13-0003-13E0206911C2}"/>
          </ac:spMkLst>
        </pc:spChg>
        <pc:spChg chg="mod">
          <ac:chgData name="황신엽" userId="cabf1635-5c28-4baa-9fa6-33978eeacf4c" providerId="ADAL" clId="{8156B4CE-5DEE-4E2C-9018-72EA085BF5D8}" dt="2023-09-15T05:23:01.388" v="3838"/>
          <ac:spMkLst>
            <pc:docMk/>
            <pc:sldMk cId="1093993985" sldId="296"/>
            <ac:spMk id="22" creationId="{41155A44-EC7E-3084-A2A4-74741ABF5808}"/>
          </ac:spMkLst>
        </pc:spChg>
        <pc:spChg chg="add del">
          <ac:chgData name="황신엽" userId="cabf1635-5c28-4baa-9fa6-33978eeacf4c" providerId="ADAL" clId="{8156B4CE-5DEE-4E2C-9018-72EA085BF5D8}" dt="2023-09-15T05:28:35.824" v="3844" actId="478"/>
          <ac:spMkLst>
            <pc:docMk/>
            <pc:sldMk cId="1093993985" sldId="296"/>
            <ac:spMk id="24" creationId="{214AF018-A5E8-D98D-E3B1-AF217A21F424}"/>
          </ac:spMkLst>
        </pc:spChg>
        <pc:spChg chg="add del">
          <ac:chgData name="황신엽" userId="cabf1635-5c28-4baa-9fa6-33978eeacf4c" providerId="ADAL" clId="{8156B4CE-5DEE-4E2C-9018-72EA085BF5D8}" dt="2023-09-15T05:17:48.090" v="3757" actId="478"/>
          <ac:spMkLst>
            <pc:docMk/>
            <pc:sldMk cId="1093993985" sldId="296"/>
            <ac:spMk id="27" creationId="{6FA6720F-8030-D47C-1D79-1BF12378C889}"/>
          </ac:spMkLst>
        </pc:spChg>
        <pc:spChg chg="add mod">
          <ac:chgData name="황신엽" userId="cabf1635-5c28-4baa-9fa6-33978eeacf4c" providerId="ADAL" clId="{8156B4CE-5DEE-4E2C-9018-72EA085BF5D8}" dt="2023-09-15T06:36:42.080" v="4237" actId="113"/>
          <ac:spMkLst>
            <pc:docMk/>
            <pc:sldMk cId="1093993985" sldId="296"/>
            <ac:spMk id="40" creationId="{B948E358-EF41-4C2E-6A4E-DF935C4F19B4}"/>
          </ac:spMkLst>
        </pc:spChg>
        <pc:spChg chg="add mod">
          <ac:chgData name="황신엽" userId="cabf1635-5c28-4baa-9fa6-33978eeacf4c" providerId="ADAL" clId="{8156B4CE-5DEE-4E2C-9018-72EA085BF5D8}" dt="2023-09-15T07:25:28.703" v="4842" actId="1035"/>
          <ac:spMkLst>
            <pc:docMk/>
            <pc:sldMk cId="1093993985" sldId="296"/>
            <ac:spMk id="41" creationId="{22822EAC-0C2B-55C7-A214-F7EDEBEB501C}"/>
          </ac:spMkLst>
        </pc:spChg>
        <pc:grpChg chg="add mod">
          <ac:chgData name="황신엽" userId="cabf1635-5c28-4baa-9fa6-33978eeacf4c" providerId="ADAL" clId="{8156B4CE-5DEE-4E2C-9018-72EA085BF5D8}" dt="2023-09-15T05:59:03.954" v="3911" actId="164"/>
          <ac:grpSpMkLst>
            <pc:docMk/>
            <pc:sldMk cId="1093993985" sldId="296"/>
            <ac:grpSpMk id="6" creationId="{4153A117-088E-BE6B-195D-81A1A6D2B26A}"/>
          </ac:grpSpMkLst>
        </pc:grpChg>
        <pc:grpChg chg="add mod">
          <ac:chgData name="황신엽" userId="cabf1635-5c28-4baa-9fa6-33978eeacf4c" providerId="ADAL" clId="{8156B4CE-5DEE-4E2C-9018-72EA085BF5D8}" dt="2023-09-15T05:55:05.081" v="3883" actId="164"/>
          <ac:grpSpMkLst>
            <pc:docMk/>
            <pc:sldMk cId="1093993985" sldId="296"/>
            <ac:grpSpMk id="20" creationId="{AC7BC2F2-19F8-E7C3-F513-6A87980696F8}"/>
          </ac:grpSpMkLst>
        </pc:grpChg>
        <pc:grpChg chg="add mod">
          <ac:chgData name="황신엽" userId="cabf1635-5c28-4baa-9fa6-33978eeacf4c" providerId="ADAL" clId="{8156B4CE-5DEE-4E2C-9018-72EA085BF5D8}" dt="2023-09-15T07:25:53.233" v="4863" actId="14100"/>
          <ac:grpSpMkLst>
            <pc:docMk/>
            <pc:sldMk cId="1093993985" sldId="296"/>
            <ac:grpSpMk id="36" creationId="{1884BCF5-9D64-0E72-1583-BF31C063852A}"/>
          </ac:grpSpMkLst>
        </pc:grpChg>
        <pc:grpChg chg="add mod">
          <ac:chgData name="황신엽" userId="cabf1635-5c28-4baa-9fa6-33978eeacf4c" providerId="ADAL" clId="{8156B4CE-5DEE-4E2C-9018-72EA085BF5D8}" dt="2023-09-15T07:25:53.233" v="4863" actId="14100"/>
          <ac:grpSpMkLst>
            <pc:docMk/>
            <pc:sldMk cId="1093993985" sldId="296"/>
            <ac:grpSpMk id="39" creationId="{6B2361B3-D644-BB16-9B2C-C081D116DAC1}"/>
          </ac:grpSpMkLst>
        </pc:grpChg>
        <pc:picChg chg="add del mod">
          <ac:chgData name="황신엽" userId="cabf1635-5c28-4baa-9fa6-33978eeacf4c" providerId="ADAL" clId="{8156B4CE-5DEE-4E2C-9018-72EA085BF5D8}" dt="2023-09-15T05:39:09.159" v="3850" actId="478"/>
          <ac:picMkLst>
            <pc:docMk/>
            <pc:sldMk cId="1093993985" sldId="296"/>
            <ac:picMk id="26" creationId="{D6F42023-53AC-92CB-CF89-8001F7B42165}"/>
          </ac:picMkLst>
        </pc:picChg>
        <pc:picChg chg="add del mod">
          <ac:chgData name="황신엽" userId="cabf1635-5c28-4baa-9fa6-33978eeacf4c" providerId="ADAL" clId="{8156B4CE-5DEE-4E2C-9018-72EA085BF5D8}" dt="2023-09-15T05:40:53.875" v="3869" actId="478"/>
          <ac:picMkLst>
            <pc:docMk/>
            <pc:sldMk cId="1093993985" sldId="296"/>
            <ac:picMk id="29" creationId="{7F161794-24C9-0D1A-38A1-E8A09AC36E25}"/>
          </ac:picMkLst>
        </pc:picChg>
        <pc:picChg chg="add del mod">
          <ac:chgData name="황신엽" userId="cabf1635-5c28-4baa-9fa6-33978eeacf4c" providerId="ADAL" clId="{8156B4CE-5DEE-4E2C-9018-72EA085BF5D8}" dt="2023-09-15T05:55:36.874" v="3888" actId="478"/>
          <ac:picMkLst>
            <pc:docMk/>
            <pc:sldMk cId="1093993985" sldId="296"/>
            <ac:picMk id="31" creationId="{2B1E7B2A-20AE-4F05-74DD-292ADCA2B805}"/>
          </ac:picMkLst>
        </pc:picChg>
        <pc:picChg chg="add del mod">
          <ac:chgData name="황신엽" userId="cabf1635-5c28-4baa-9fa6-33978eeacf4c" providerId="ADAL" clId="{8156B4CE-5DEE-4E2C-9018-72EA085BF5D8}" dt="2023-09-15T05:55:36.223" v="3887" actId="478"/>
          <ac:picMkLst>
            <pc:docMk/>
            <pc:sldMk cId="1093993985" sldId="296"/>
            <ac:picMk id="33" creationId="{9A5EE52E-03BA-51F4-9DBC-CB3322FA17D9}"/>
          </ac:picMkLst>
        </pc:picChg>
        <pc:picChg chg="add mod modCrop">
          <ac:chgData name="황신엽" userId="cabf1635-5c28-4baa-9fa6-33978eeacf4c" providerId="ADAL" clId="{8156B4CE-5DEE-4E2C-9018-72EA085BF5D8}" dt="2023-09-15T07:25:42.562" v="4862" actId="1036"/>
          <ac:picMkLst>
            <pc:docMk/>
            <pc:sldMk cId="1093993985" sldId="296"/>
            <ac:picMk id="35" creationId="{1CD89A2C-38B2-7EDC-6AFB-85A292A21BF5}"/>
          </ac:picMkLst>
        </pc:picChg>
        <pc:picChg chg="add mod modCrop">
          <ac:chgData name="황신엽" userId="cabf1635-5c28-4baa-9fa6-33978eeacf4c" providerId="ADAL" clId="{8156B4CE-5DEE-4E2C-9018-72EA085BF5D8}" dt="2023-09-15T07:25:09.980" v="4818" actId="1076"/>
          <ac:picMkLst>
            <pc:docMk/>
            <pc:sldMk cId="1093993985" sldId="296"/>
            <ac:picMk id="38" creationId="{433F6E10-93BD-CB53-00E9-52AC0D1B3E8B}"/>
          </ac:picMkLst>
        </pc:picChg>
      </pc:sldChg>
      <pc:sldChg chg="delSp modSp add del mod ord">
        <pc:chgData name="황신엽" userId="cabf1635-5c28-4baa-9fa6-33978eeacf4c" providerId="ADAL" clId="{8156B4CE-5DEE-4E2C-9018-72EA085BF5D8}" dt="2023-09-19T02:41:26.865" v="9000" actId="47"/>
        <pc:sldMkLst>
          <pc:docMk/>
          <pc:sldMk cId="1261714719" sldId="297"/>
        </pc:sldMkLst>
        <pc:spChg chg="del">
          <ac:chgData name="황신엽" userId="cabf1635-5c28-4baa-9fa6-33978eeacf4c" providerId="ADAL" clId="{8156B4CE-5DEE-4E2C-9018-72EA085BF5D8}" dt="2023-09-15T06:05:21.980" v="3919" actId="478"/>
          <ac:spMkLst>
            <pc:docMk/>
            <pc:sldMk cId="1261714719" sldId="297"/>
            <ac:spMk id="4" creationId="{B59DB830-32D5-8682-A45D-B2F5CC97971A}"/>
          </ac:spMkLst>
        </pc:spChg>
        <pc:spChg chg="mod">
          <ac:chgData name="황신엽" userId="cabf1635-5c28-4baa-9fa6-33978eeacf4c" providerId="ADAL" clId="{8156B4CE-5DEE-4E2C-9018-72EA085BF5D8}" dt="2023-09-15T06:08:14.092" v="3966" actId="1076"/>
          <ac:spMkLst>
            <pc:docMk/>
            <pc:sldMk cId="1261714719" sldId="297"/>
            <ac:spMk id="12" creationId="{527C05D8-218E-FB15-B256-1EBD7B5006CE}"/>
          </ac:spMkLst>
        </pc:spChg>
        <pc:spChg chg="del">
          <ac:chgData name="황신엽" userId="cabf1635-5c28-4baa-9fa6-33978eeacf4c" providerId="ADAL" clId="{8156B4CE-5DEE-4E2C-9018-72EA085BF5D8}" dt="2023-09-15T06:05:23.695" v="3920" actId="478"/>
          <ac:spMkLst>
            <pc:docMk/>
            <pc:sldMk cId="1261714719" sldId="297"/>
            <ac:spMk id="13" creationId="{F3207C38-87CA-6ADA-68E1-CF6AC8AE5BAF}"/>
          </ac:spMkLst>
        </pc:spChg>
        <pc:spChg chg="del">
          <ac:chgData name="황신엽" userId="cabf1635-5c28-4baa-9fa6-33978eeacf4c" providerId="ADAL" clId="{8156B4CE-5DEE-4E2C-9018-72EA085BF5D8}" dt="2023-09-15T06:05:25.163" v="3922" actId="478"/>
          <ac:spMkLst>
            <pc:docMk/>
            <pc:sldMk cId="1261714719" sldId="297"/>
            <ac:spMk id="14" creationId="{0659C752-EC53-3953-636C-BD1E3FF177CB}"/>
          </ac:spMkLst>
        </pc:spChg>
        <pc:spChg chg="del">
          <ac:chgData name="황신엽" userId="cabf1635-5c28-4baa-9fa6-33978eeacf4c" providerId="ADAL" clId="{8156B4CE-5DEE-4E2C-9018-72EA085BF5D8}" dt="2023-09-15T06:05:24.568" v="3921" actId="478"/>
          <ac:spMkLst>
            <pc:docMk/>
            <pc:sldMk cId="1261714719" sldId="297"/>
            <ac:spMk id="15" creationId="{B58C1415-8753-DA79-67D8-62EF776408CF}"/>
          </ac:spMkLst>
        </pc:spChg>
      </pc:sldChg>
      <pc:sldChg chg="addSp delSp modSp add del mod ord">
        <pc:chgData name="황신엽" userId="cabf1635-5c28-4baa-9fa6-33978eeacf4c" providerId="ADAL" clId="{8156B4CE-5DEE-4E2C-9018-72EA085BF5D8}" dt="2023-09-19T02:41:30.352" v="9001" actId="47"/>
        <pc:sldMkLst>
          <pc:docMk/>
          <pc:sldMk cId="1282332574" sldId="298"/>
        </pc:sldMkLst>
        <pc:spChg chg="del">
          <ac:chgData name="황신엽" userId="cabf1635-5c28-4baa-9fa6-33978eeacf4c" providerId="ADAL" clId="{8156B4CE-5DEE-4E2C-9018-72EA085BF5D8}" dt="2023-09-15T06:19:21.116" v="3967" actId="478"/>
          <ac:spMkLst>
            <pc:docMk/>
            <pc:sldMk cId="1282332574" sldId="298"/>
            <ac:spMk id="4" creationId="{B59DB830-32D5-8682-A45D-B2F5CC97971A}"/>
          </ac:spMkLst>
        </pc:spChg>
        <pc:spChg chg="mod">
          <ac:chgData name="황신엽" userId="cabf1635-5c28-4baa-9fa6-33978eeacf4c" providerId="ADAL" clId="{8156B4CE-5DEE-4E2C-9018-72EA085BF5D8}" dt="2023-09-15T07:05:28.311" v="4504" actId="1076"/>
          <ac:spMkLst>
            <pc:docMk/>
            <pc:sldMk cId="1282332574" sldId="298"/>
            <ac:spMk id="9" creationId="{9D770F0A-F765-E0E3-C902-CFFDA22B2106}"/>
          </ac:spMkLst>
        </pc:spChg>
        <pc:spChg chg="mod">
          <ac:chgData name="황신엽" userId="cabf1635-5c28-4baa-9fa6-33978eeacf4c" providerId="ADAL" clId="{8156B4CE-5DEE-4E2C-9018-72EA085BF5D8}" dt="2023-09-15T07:08:41.862" v="4566" actId="14100"/>
          <ac:spMkLst>
            <pc:docMk/>
            <pc:sldMk cId="1282332574" sldId="298"/>
            <ac:spMk id="10" creationId="{B658C8F7-B87F-65E4-DA9D-9842EB56370E}"/>
          </ac:spMkLst>
        </pc:spChg>
        <pc:spChg chg="del">
          <ac:chgData name="황신엽" userId="cabf1635-5c28-4baa-9fa6-33978eeacf4c" providerId="ADAL" clId="{8156B4CE-5DEE-4E2C-9018-72EA085BF5D8}" dt="2023-09-15T06:19:22.338" v="3968" actId="478"/>
          <ac:spMkLst>
            <pc:docMk/>
            <pc:sldMk cId="1282332574" sldId="298"/>
            <ac:spMk id="12" creationId="{527C05D8-218E-FB15-B256-1EBD7B5006CE}"/>
          </ac:spMkLst>
        </pc:spChg>
        <pc:spChg chg="del mod">
          <ac:chgData name="황신엽" userId="cabf1635-5c28-4baa-9fa6-33978eeacf4c" providerId="ADAL" clId="{8156B4CE-5DEE-4E2C-9018-72EA085BF5D8}" dt="2023-09-15T06:49:01.787" v="4474" actId="478"/>
          <ac:spMkLst>
            <pc:docMk/>
            <pc:sldMk cId="1282332574" sldId="298"/>
            <ac:spMk id="13" creationId="{F3207C38-87CA-6ADA-68E1-CF6AC8AE5BAF}"/>
          </ac:spMkLst>
        </pc:spChg>
        <pc:spChg chg="del">
          <ac:chgData name="황신엽" userId="cabf1635-5c28-4baa-9fa6-33978eeacf4c" providerId="ADAL" clId="{8156B4CE-5DEE-4E2C-9018-72EA085BF5D8}" dt="2023-09-15T06:19:24.366" v="3970" actId="478"/>
          <ac:spMkLst>
            <pc:docMk/>
            <pc:sldMk cId="1282332574" sldId="298"/>
            <ac:spMk id="14" creationId="{0659C752-EC53-3953-636C-BD1E3FF177CB}"/>
          </ac:spMkLst>
        </pc:spChg>
        <pc:spChg chg="del">
          <ac:chgData name="황신엽" userId="cabf1635-5c28-4baa-9fa6-33978eeacf4c" providerId="ADAL" clId="{8156B4CE-5DEE-4E2C-9018-72EA085BF5D8}" dt="2023-09-15T06:19:23.738" v="3969" actId="478"/>
          <ac:spMkLst>
            <pc:docMk/>
            <pc:sldMk cId="1282332574" sldId="298"/>
            <ac:spMk id="15" creationId="{B58C1415-8753-DA79-67D8-62EF776408CF}"/>
          </ac:spMkLst>
        </pc:spChg>
        <pc:spChg chg="add mod">
          <ac:chgData name="황신엽" userId="cabf1635-5c28-4baa-9fa6-33978eeacf4c" providerId="ADAL" clId="{8156B4CE-5DEE-4E2C-9018-72EA085BF5D8}" dt="2023-09-15T07:08:34.153" v="4565" actId="1035"/>
          <ac:spMkLst>
            <pc:docMk/>
            <pc:sldMk cId="1282332574" sldId="298"/>
            <ac:spMk id="20" creationId="{EA9FD0AC-B94A-B0FC-9B10-E1A148241A3C}"/>
          </ac:spMkLst>
        </pc:spChg>
        <pc:spChg chg="add mod">
          <ac:chgData name="황신엽" userId="cabf1635-5c28-4baa-9fa6-33978eeacf4c" providerId="ADAL" clId="{8156B4CE-5DEE-4E2C-9018-72EA085BF5D8}" dt="2023-09-15T07:08:34.153" v="4565" actId="1035"/>
          <ac:spMkLst>
            <pc:docMk/>
            <pc:sldMk cId="1282332574" sldId="298"/>
            <ac:spMk id="21" creationId="{615A286D-2D77-2434-CC7F-D47196D559B4}"/>
          </ac:spMkLst>
        </pc:spChg>
        <pc:spChg chg="add mod">
          <ac:chgData name="황신엽" userId="cabf1635-5c28-4baa-9fa6-33978eeacf4c" providerId="ADAL" clId="{8156B4CE-5DEE-4E2C-9018-72EA085BF5D8}" dt="2023-09-15T07:10:51.042" v="4730" actId="113"/>
          <ac:spMkLst>
            <pc:docMk/>
            <pc:sldMk cId="1282332574" sldId="298"/>
            <ac:spMk id="23" creationId="{5B153154-ADB1-EC10-2651-BD2E4C8C24DA}"/>
          </ac:spMkLst>
        </pc:spChg>
        <pc:grpChg chg="add del mod">
          <ac:chgData name="황신엽" userId="cabf1635-5c28-4baa-9fa6-33978eeacf4c" providerId="ADAL" clId="{8156B4CE-5DEE-4E2C-9018-72EA085BF5D8}" dt="2023-09-15T06:48:48" v="4470" actId="478"/>
          <ac:grpSpMkLst>
            <pc:docMk/>
            <pc:sldMk cId="1282332574" sldId="298"/>
            <ac:grpSpMk id="6" creationId="{2047C99D-8D95-3139-4138-F91AE8851B4A}"/>
          </ac:grpSpMkLst>
        </pc:grpChg>
        <pc:grpChg chg="mod ord topLvl">
          <ac:chgData name="황신엽" userId="cabf1635-5c28-4baa-9fa6-33978eeacf4c" providerId="ADAL" clId="{8156B4CE-5DEE-4E2C-9018-72EA085BF5D8}" dt="2023-09-15T07:08:13.983" v="4523" actId="164"/>
          <ac:grpSpMkLst>
            <pc:docMk/>
            <pc:sldMk cId="1282332574" sldId="298"/>
            <ac:grpSpMk id="7" creationId="{3F227E9B-DF4D-2EA3-157C-315D7D4C53C8}"/>
          </ac:grpSpMkLst>
        </pc:grpChg>
        <pc:grpChg chg="add del mod">
          <ac:chgData name="황신엽" userId="cabf1635-5c28-4baa-9fa6-33978eeacf4c" providerId="ADAL" clId="{8156B4CE-5DEE-4E2C-9018-72EA085BF5D8}" dt="2023-09-15T06:50:41.252" v="4481" actId="478"/>
          <ac:grpSpMkLst>
            <pc:docMk/>
            <pc:sldMk cId="1282332574" sldId="298"/>
            <ac:grpSpMk id="11" creationId="{5F76CBB4-94E3-DF99-2C41-8A02A071F0A4}"/>
          </ac:grpSpMkLst>
        </pc:grpChg>
        <pc:grpChg chg="add mod">
          <ac:chgData name="황신엽" userId="cabf1635-5c28-4baa-9fa6-33978eeacf4c" providerId="ADAL" clId="{8156B4CE-5DEE-4E2C-9018-72EA085BF5D8}" dt="2023-09-15T07:24:56.971" v="4816" actId="14100"/>
          <ac:grpSpMkLst>
            <pc:docMk/>
            <pc:sldMk cId="1282332574" sldId="298"/>
            <ac:grpSpMk id="22" creationId="{D82BE441-B404-D3C1-13A6-96B138798B55}"/>
          </ac:grpSpMkLst>
        </pc:grpChg>
        <pc:picChg chg="add del mod topLvl">
          <ac:chgData name="황신엽" userId="cabf1635-5c28-4baa-9fa6-33978eeacf4c" providerId="ADAL" clId="{8156B4CE-5DEE-4E2C-9018-72EA085BF5D8}" dt="2023-09-15T06:50:41.252" v="4481" actId="478"/>
          <ac:picMkLst>
            <pc:docMk/>
            <pc:sldMk cId="1282332574" sldId="298"/>
            <ac:picMk id="3" creationId="{6AA9F367-7B45-045D-7352-624DDAE08E1E}"/>
          </ac:picMkLst>
        </pc:picChg>
        <pc:picChg chg="del mod topLvl">
          <ac:chgData name="황신엽" userId="cabf1635-5c28-4baa-9fa6-33978eeacf4c" providerId="ADAL" clId="{8156B4CE-5DEE-4E2C-9018-72EA085BF5D8}" dt="2023-09-15T06:48:48" v="4470" actId="478"/>
          <ac:picMkLst>
            <pc:docMk/>
            <pc:sldMk cId="1282332574" sldId="298"/>
            <ac:picMk id="8" creationId="{CBC219E2-F60B-8117-29D6-D9D0F96AC4BB}"/>
          </ac:picMkLst>
        </pc:picChg>
        <pc:picChg chg="add mod ord">
          <ac:chgData name="황신엽" userId="cabf1635-5c28-4baa-9fa6-33978eeacf4c" providerId="ADAL" clId="{8156B4CE-5DEE-4E2C-9018-72EA085BF5D8}" dt="2023-09-15T07:08:34.153" v="4565" actId="1035"/>
          <ac:picMkLst>
            <pc:docMk/>
            <pc:sldMk cId="1282332574" sldId="298"/>
            <ac:picMk id="17" creationId="{03850855-CB88-1365-B75E-229A704F65F3}"/>
          </ac:picMkLst>
        </pc:picChg>
        <pc:picChg chg="add mod">
          <ac:chgData name="황신엽" userId="cabf1635-5c28-4baa-9fa6-33978eeacf4c" providerId="ADAL" clId="{8156B4CE-5DEE-4E2C-9018-72EA085BF5D8}" dt="2023-09-15T07:08:34.153" v="4565" actId="1035"/>
          <ac:picMkLst>
            <pc:docMk/>
            <pc:sldMk cId="1282332574" sldId="298"/>
            <ac:picMk id="19" creationId="{54201665-0D8F-19C6-2290-E695B75DD6C8}"/>
          </ac:picMkLst>
        </pc:picChg>
      </pc:sldChg>
      <pc:sldChg chg="addSp delSp modSp add del mod ord">
        <pc:chgData name="황신엽" userId="cabf1635-5c28-4baa-9fa6-33978eeacf4c" providerId="ADAL" clId="{8156B4CE-5DEE-4E2C-9018-72EA085BF5D8}" dt="2023-09-19T02:41:32.179" v="9002" actId="47"/>
        <pc:sldMkLst>
          <pc:docMk/>
          <pc:sldMk cId="3182030723" sldId="299"/>
        </pc:sldMkLst>
        <pc:spChg chg="del">
          <ac:chgData name="황신엽" userId="cabf1635-5c28-4baa-9fa6-33978eeacf4c" providerId="ADAL" clId="{8156B4CE-5DEE-4E2C-9018-72EA085BF5D8}" dt="2023-09-15T06:23:19.334" v="3972" actId="478"/>
          <ac:spMkLst>
            <pc:docMk/>
            <pc:sldMk cId="3182030723" sldId="299"/>
            <ac:spMk id="4" creationId="{B59DB830-32D5-8682-A45D-B2F5CC97971A}"/>
          </ac:spMkLst>
        </pc:spChg>
        <pc:spChg chg="del mod">
          <ac:chgData name="황신엽" userId="cabf1635-5c28-4baa-9fa6-33978eeacf4c" providerId="ADAL" clId="{8156B4CE-5DEE-4E2C-9018-72EA085BF5D8}" dt="2023-09-15T07:23:04.779" v="4740" actId="478"/>
          <ac:spMkLst>
            <pc:docMk/>
            <pc:sldMk cId="3182030723" sldId="299"/>
            <ac:spMk id="8" creationId="{FD8D0666-7CEF-560B-4790-CA4EBC8D3169}"/>
          </ac:spMkLst>
        </pc:spChg>
        <pc:spChg chg="del mod topLvl">
          <ac:chgData name="황신엽" userId="cabf1635-5c28-4baa-9fa6-33978eeacf4c" providerId="ADAL" clId="{8156B4CE-5DEE-4E2C-9018-72EA085BF5D8}" dt="2023-09-15T07:23:07.136" v="4741" actId="478"/>
          <ac:spMkLst>
            <pc:docMk/>
            <pc:sldMk cId="3182030723" sldId="299"/>
            <ac:spMk id="9" creationId="{67270125-C352-57AA-DC61-24E1FE9A897D}"/>
          </ac:spMkLst>
        </pc:spChg>
        <pc:spChg chg="mod">
          <ac:chgData name="황신엽" userId="cabf1635-5c28-4baa-9fa6-33978eeacf4c" providerId="ADAL" clId="{8156B4CE-5DEE-4E2C-9018-72EA085BF5D8}" dt="2023-09-15T07:22:38.837" v="4732"/>
          <ac:spMkLst>
            <pc:docMk/>
            <pc:sldMk cId="3182030723" sldId="299"/>
            <ac:spMk id="10" creationId="{BEEEDEB7-86C2-9CA7-86E9-7516FA3ECEAF}"/>
          </ac:spMkLst>
        </pc:spChg>
        <pc:spChg chg="mod">
          <ac:chgData name="황신엽" userId="cabf1635-5c28-4baa-9fa6-33978eeacf4c" providerId="ADAL" clId="{8156B4CE-5DEE-4E2C-9018-72EA085BF5D8}" dt="2023-09-15T07:22:54.987" v="4735" actId="207"/>
          <ac:spMkLst>
            <pc:docMk/>
            <pc:sldMk cId="3182030723" sldId="299"/>
            <ac:spMk id="11" creationId="{0C41E0D8-5C49-0E2A-C824-3BAE305C90BF}"/>
          </ac:spMkLst>
        </pc:spChg>
        <pc:spChg chg="del">
          <ac:chgData name="황신엽" userId="cabf1635-5c28-4baa-9fa6-33978eeacf4c" providerId="ADAL" clId="{8156B4CE-5DEE-4E2C-9018-72EA085BF5D8}" dt="2023-09-15T06:23:20.435" v="3973" actId="478"/>
          <ac:spMkLst>
            <pc:docMk/>
            <pc:sldMk cId="3182030723" sldId="299"/>
            <ac:spMk id="12" creationId="{527C05D8-218E-FB15-B256-1EBD7B5006CE}"/>
          </ac:spMkLst>
        </pc:spChg>
        <pc:spChg chg="del">
          <ac:chgData name="황신엽" userId="cabf1635-5c28-4baa-9fa6-33978eeacf4c" providerId="ADAL" clId="{8156B4CE-5DEE-4E2C-9018-72EA085BF5D8}" dt="2023-09-15T06:23:21.323" v="3974" actId="478"/>
          <ac:spMkLst>
            <pc:docMk/>
            <pc:sldMk cId="3182030723" sldId="299"/>
            <ac:spMk id="13" creationId="{F3207C38-87CA-6ADA-68E1-CF6AC8AE5BAF}"/>
          </ac:spMkLst>
        </pc:spChg>
        <pc:spChg chg="del">
          <ac:chgData name="황신엽" userId="cabf1635-5c28-4baa-9fa6-33978eeacf4c" providerId="ADAL" clId="{8156B4CE-5DEE-4E2C-9018-72EA085BF5D8}" dt="2023-09-15T06:23:23.710" v="3975" actId="478"/>
          <ac:spMkLst>
            <pc:docMk/>
            <pc:sldMk cId="3182030723" sldId="299"/>
            <ac:spMk id="14" creationId="{0659C752-EC53-3953-636C-BD1E3FF177CB}"/>
          </ac:spMkLst>
        </pc:spChg>
        <pc:spChg chg="del mod">
          <ac:chgData name="황신엽" userId="cabf1635-5c28-4baa-9fa6-33978eeacf4c" providerId="ADAL" clId="{8156B4CE-5DEE-4E2C-9018-72EA085BF5D8}" dt="2023-09-15T07:22:38.684" v="4731" actId="478"/>
          <ac:spMkLst>
            <pc:docMk/>
            <pc:sldMk cId="3182030723" sldId="299"/>
            <ac:spMk id="15" creationId="{B58C1415-8753-DA79-67D8-62EF776408CF}"/>
          </ac:spMkLst>
        </pc:spChg>
        <pc:spChg chg="del mod">
          <ac:chgData name="황신엽" userId="cabf1635-5c28-4baa-9fa6-33978eeacf4c" providerId="ADAL" clId="{8156B4CE-5DEE-4E2C-9018-72EA085BF5D8}" dt="2023-09-15T07:24:45.371" v="4814" actId="478"/>
          <ac:spMkLst>
            <pc:docMk/>
            <pc:sldMk cId="3182030723" sldId="299"/>
            <ac:spMk id="20" creationId="{C0948379-AB10-B2BD-DBD4-5342233E5721}"/>
          </ac:spMkLst>
        </pc:spChg>
        <pc:spChg chg="del mod topLvl">
          <ac:chgData name="황신엽" userId="cabf1635-5c28-4baa-9fa6-33978eeacf4c" providerId="ADAL" clId="{8156B4CE-5DEE-4E2C-9018-72EA085BF5D8}" dt="2023-09-15T07:24:48.397" v="4815" actId="478"/>
          <ac:spMkLst>
            <pc:docMk/>
            <pc:sldMk cId="3182030723" sldId="299"/>
            <ac:spMk id="21" creationId="{D6CB6977-19F8-6A0D-47ED-52C2520A8B58}"/>
          </ac:spMkLst>
        </pc:spChg>
        <pc:spChg chg="mod">
          <ac:chgData name="황신엽" userId="cabf1635-5c28-4baa-9fa6-33978eeacf4c" providerId="ADAL" clId="{8156B4CE-5DEE-4E2C-9018-72EA085BF5D8}" dt="2023-09-15T07:23:46.788" v="4749"/>
          <ac:spMkLst>
            <pc:docMk/>
            <pc:sldMk cId="3182030723" sldId="299"/>
            <ac:spMk id="22" creationId="{4129AC90-FD0C-5F73-651A-AE18ACF04FCF}"/>
          </ac:spMkLst>
        </pc:spChg>
        <pc:spChg chg="mod">
          <ac:chgData name="황신엽" userId="cabf1635-5c28-4baa-9fa6-33978eeacf4c" providerId="ADAL" clId="{8156B4CE-5DEE-4E2C-9018-72EA085BF5D8}" dt="2023-09-15T07:24:29.483" v="4805" actId="20577"/>
          <ac:spMkLst>
            <pc:docMk/>
            <pc:sldMk cId="3182030723" sldId="299"/>
            <ac:spMk id="23" creationId="{2E8C3915-5BF9-66EF-9020-311AAC3C642B}"/>
          </ac:spMkLst>
        </pc:spChg>
        <pc:spChg chg="del mod">
          <ac:chgData name="황신엽" userId="cabf1635-5c28-4baa-9fa6-33978eeacf4c" providerId="ADAL" clId="{8156B4CE-5DEE-4E2C-9018-72EA085BF5D8}" dt="2023-09-15T07:26:14.814" v="4866" actId="478"/>
          <ac:spMkLst>
            <pc:docMk/>
            <pc:sldMk cId="3182030723" sldId="299"/>
            <ac:spMk id="28" creationId="{78C1D63E-B55D-58C6-613A-F3932C857AD9}"/>
          </ac:spMkLst>
        </pc:spChg>
        <pc:spChg chg="del mod">
          <ac:chgData name="황신엽" userId="cabf1635-5c28-4baa-9fa6-33978eeacf4c" providerId="ADAL" clId="{8156B4CE-5DEE-4E2C-9018-72EA085BF5D8}" dt="2023-09-15T07:26:14.814" v="4866" actId="478"/>
          <ac:spMkLst>
            <pc:docMk/>
            <pc:sldMk cId="3182030723" sldId="299"/>
            <ac:spMk id="29" creationId="{F6B284E2-77D7-8854-B90C-9A8B0B584995}"/>
          </ac:spMkLst>
        </pc:spChg>
        <pc:spChg chg="mod">
          <ac:chgData name="황신엽" userId="cabf1635-5c28-4baa-9fa6-33978eeacf4c" providerId="ADAL" clId="{8156B4CE-5DEE-4E2C-9018-72EA085BF5D8}" dt="2023-09-15T07:26:08.004" v="4865"/>
          <ac:spMkLst>
            <pc:docMk/>
            <pc:sldMk cId="3182030723" sldId="299"/>
            <ac:spMk id="30" creationId="{00D4690F-9F82-9E99-0CB0-8A126CF3859F}"/>
          </ac:spMkLst>
        </pc:spChg>
        <pc:spChg chg="mod">
          <ac:chgData name="황신엽" userId="cabf1635-5c28-4baa-9fa6-33978eeacf4c" providerId="ADAL" clId="{8156B4CE-5DEE-4E2C-9018-72EA085BF5D8}" dt="2023-09-15T07:27:04.891" v="4941" actId="20577"/>
          <ac:spMkLst>
            <pc:docMk/>
            <pc:sldMk cId="3182030723" sldId="299"/>
            <ac:spMk id="31" creationId="{17E7C55C-74B4-8D08-F263-A0187BC0358E}"/>
          </ac:spMkLst>
        </pc:spChg>
        <pc:spChg chg="add del mod">
          <ac:chgData name="황신엽" userId="cabf1635-5c28-4baa-9fa6-33978eeacf4c" providerId="ADAL" clId="{8156B4CE-5DEE-4E2C-9018-72EA085BF5D8}" dt="2023-09-15T07:26:57.636" v="4932"/>
          <ac:spMkLst>
            <pc:docMk/>
            <pc:sldMk cId="3182030723" sldId="299"/>
            <ac:spMk id="32" creationId="{FF0C3641-86EC-B4BA-A85D-FC06E1FA4F9E}"/>
          </ac:spMkLst>
        </pc:spChg>
        <pc:spChg chg="add mod">
          <ac:chgData name="황신엽" userId="cabf1635-5c28-4baa-9fa6-33978eeacf4c" providerId="ADAL" clId="{8156B4CE-5DEE-4E2C-9018-72EA085BF5D8}" dt="2023-09-15T07:30:24.684" v="5036" actId="20577"/>
          <ac:spMkLst>
            <pc:docMk/>
            <pc:sldMk cId="3182030723" sldId="299"/>
            <ac:spMk id="33" creationId="{CDFECA93-C725-E964-85AF-372D6A529F85}"/>
          </ac:spMkLst>
        </pc:spChg>
        <pc:spChg chg="add mod">
          <ac:chgData name="황신엽" userId="cabf1635-5c28-4baa-9fa6-33978eeacf4c" providerId="ADAL" clId="{8156B4CE-5DEE-4E2C-9018-72EA085BF5D8}" dt="2023-09-15T07:31:10.771" v="5151" actId="20577"/>
          <ac:spMkLst>
            <pc:docMk/>
            <pc:sldMk cId="3182030723" sldId="299"/>
            <ac:spMk id="34" creationId="{53A57D5C-4014-3DD6-FD46-B8A109F5DA58}"/>
          </ac:spMkLst>
        </pc:spChg>
        <pc:spChg chg="add mod">
          <ac:chgData name="황신엽" userId="cabf1635-5c28-4baa-9fa6-33978eeacf4c" providerId="ADAL" clId="{8156B4CE-5DEE-4E2C-9018-72EA085BF5D8}" dt="2023-09-15T07:33:22.974" v="5315" actId="20577"/>
          <ac:spMkLst>
            <pc:docMk/>
            <pc:sldMk cId="3182030723" sldId="299"/>
            <ac:spMk id="35" creationId="{A9F29A0E-C4FF-70F0-7C6F-F7B34E445B3A}"/>
          </ac:spMkLst>
        </pc:spChg>
        <pc:spChg chg="add mod">
          <ac:chgData name="황신엽" userId="cabf1635-5c28-4baa-9fa6-33978eeacf4c" providerId="ADAL" clId="{8156B4CE-5DEE-4E2C-9018-72EA085BF5D8}" dt="2023-09-15T07:34:19.874" v="5447" actId="1076"/>
          <ac:spMkLst>
            <pc:docMk/>
            <pc:sldMk cId="3182030723" sldId="299"/>
            <ac:spMk id="36" creationId="{D3DBEEDE-FDEA-0968-1843-1544A617B04C}"/>
          </ac:spMkLst>
        </pc:spChg>
        <pc:spChg chg="add mod">
          <ac:chgData name="황신엽" userId="cabf1635-5c28-4baa-9fa6-33978eeacf4c" providerId="ADAL" clId="{8156B4CE-5DEE-4E2C-9018-72EA085BF5D8}" dt="2023-09-15T07:34:34.650" v="5505" actId="20577"/>
          <ac:spMkLst>
            <pc:docMk/>
            <pc:sldMk cId="3182030723" sldId="299"/>
            <ac:spMk id="37" creationId="{8138BB5C-28D5-167C-A26A-45A12B83E686}"/>
          </ac:spMkLst>
        </pc:spChg>
        <pc:grpChg chg="add del mod">
          <ac:chgData name="황신엽" userId="cabf1635-5c28-4baa-9fa6-33978eeacf4c" providerId="ADAL" clId="{8156B4CE-5DEE-4E2C-9018-72EA085BF5D8}" dt="2023-09-15T07:23:07.136" v="4741" actId="478"/>
          <ac:grpSpMkLst>
            <pc:docMk/>
            <pc:sldMk cId="3182030723" sldId="299"/>
            <ac:grpSpMk id="2" creationId="{6CA15A1A-4617-84B9-B526-DE263AF7A3E4}"/>
          </ac:grpSpMkLst>
        </pc:grpChg>
        <pc:grpChg chg="del mod topLvl">
          <ac:chgData name="황신엽" userId="cabf1635-5c28-4baa-9fa6-33978eeacf4c" providerId="ADAL" clId="{8156B4CE-5DEE-4E2C-9018-72EA085BF5D8}" dt="2023-09-15T07:23:46.619" v="4748" actId="478"/>
          <ac:grpSpMkLst>
            <pc:docMk/>
            <pc:sldMk cId="3182030723" sldId="299"/>
            <ac:grpSpMk id="3" creationId="{FC34F266-6CE4-9F13-39B7-818D720C1034}"/>
          </ac:grpSpMkLst>
        </pc:grpChg>
        <pc:grpChg chg="add del mod">
          <ac:chgData name="황신엽" userId="cabf1635-5c28-4baa-9fa6-33978eeacf4c" providerId="ADAL" clId="{8156B4CE-5DEE-4E2C-9018-72EA085BF5D8}" dt="2023-09-15T07:24:48.397" v="4815" actId="478"/>
          <ac:grpSpMkLst>
            <pc:docMk/>
            <pc:sldMk cId="3182030723" sldId="299"/>
            <ac:grpSpMk id="16" creationId="{7828D884-BA39-DEE5-7AB3-AE93BFDA3F1B}"/>
          </ac:grpSpMkLst>
        </pc:grpChg>
        <pc:grpChg chg="del mod topLvl">
          <ac:chgData name="황신엽" userId="cabf1635-5c28-4baa-9fa6-33978eeacf4c" providerId="ADAL" clId="{8156B4CE-5DEE-4E2C-9018-72EA085BF5D8}" dt="2023-09-15T07:26:07.747" v="4864" actId="478"/>
          <ac:grpSpMkLst>
            <pc:docMk/>
            <pc:sldMk cId="3182030723" sldId="299"/>
            <ac:grpSpMk id="17" creationId="{1785DC46-1536-70BA-E4E7-7B5F9674D07B}"/>
          </ac:grpSpMkLst>
        </pc:grpChg>
        <pc:grpChg chg="add del mod">
          <ac:chgData name="황신엽" userId="cabf1635-5c28-4baa-9fa6-33978eeacf4c" providerId="ADAL" clId="{8156B4CE-5DEE-4E2C-9018-72EA085BF5D8}" dt="2023-09-15T07:26:14.814" v="4866" actId="478"/>
          <ac:grpSpMkLst>
            <pc:docMk/>
            <pc:sldMk cId="3182030723" sldId="299"/>
            <ac:grpSpMk id="24" creationId="{FBC5FBE1-6FA2-6A91-BFEE-73C784E3B463}"/>
          </ac:grpSpMkLst>
        </pc:grpChg>
        <pc:grpChg chg="mod topLvl">
          <ac:chgData name="황신엽" userId="cabf1635-5c28-4baa-9fa6-33978eeacf4c" providerId="ADAL" clId="{8156B4CE-5DEE-4E2C-9018-72EA085BF5D8}" dt="2023-09-15T07:26:14.814" v="4866" actId="478"/>
          <ac:grpSpMkLst>
            <pc:docMk/>
            <pc:sldMk cId="3182030723" sldId="299"/>
            <ac:grpSpMk id="25" creationId="{B0966127-B4B1-B069-AA2D-B5EA38F2316E}"/>
          </ac:grpSpMkLst>
        </pc:grpChg>
        <pc:picChg chg="del mod">
          <ac:chgData name="황신엽" userId="cabf1635-5c28-4baa-9fa6-33978eeacf4c" providerId="ADAL" clId="{8156B4CE-5DEE-4E2C-9018-72EA085BF5D8}" dt="2023-09-15T07:23:02.533" v="4739" actId="478"/>
          <ac:picMkLst>
            <pc:docMk/>
            <pc:sldMk cId="3182030723" sldId="299"/>
            <ac:picMk id="6" creationId="{2CC333F3-D867-AFF4-FABC-9FCA8DE8A3A5}"/>
          </ac:picMkLst>
        </pc:picChg>
        <pc:picChg chg="del mod">
          <ac:chgData name="황신엽" userId="cabf1635-5c28-4baa-9fa6-33978eeacf4c" providerId="ADAL" clId="{8156B4CE-5DEE-4E2C-9018-72EA085BF5D8}" dt="2023-09-15T07:22:58.867" v="4736" actId="478"/>
          <ac:picMkLst>
            <pc:docMk/>
            <pc:sldMk cId="3182030723" sldId="299"/>
            <ac:picMk id="7" creationId="{695B57E1-DCEC-2577-1A08-90B93A4635C3}"/>
          </ac:picMkLst>
        </pc:picChg>
        <pc:picChg chg="del mod">
          <ac:chgData name="황신엽" userId="cabf1635-5c28-4baa-9fa6-33978eeacf4c" providerId="ADAL" clId="{8156B4CE-5DEE-4E2C-9018-72EA085BF5D8}" dt="2023-09-15T07:24:43.651" v="4813" actId="478"/>
          <ac:picMkLst>
            <pc:docMk/>
            <pc:sldMk cId="3182030723" sldId="299"/>
            <ac:picMk id="18" creationId="{C8439A61-6CD4-8840-4304-CB2016F2A26F}"/>
          </ac:picMkLst>
        </pc:picChg>
        <pc:picChg chg="del mod">
          <ac:chgData name="황신엽" userId="cabf1635-5c28-4baa-9fa6-33978eeacf4c" providerId="ADAL" clId="{8156B4CE-5DEE-4E2C-9018-72EA085BF5D8}" dt="2023-09-15T07:24:41.646" v="4812" actId="478"/>
          <ac:picMkLst>
            <pc:docMk/>
            <pc:sldMk cId="3182030723" sldId="299"/>
            <ac:picMk id="19" creationId="{F7881A50-ABDF-855E-7293-086F8F293C8D}"/>
          </ac:picMkLst>
        </pc:picChg>
        <pc:picChg chg="del mod topLvl">
          <ac:chgData name="황신엽" userId="cabf1635-5c28-4baa-9fa6-33978eeacf4c" providerId="ADAL" clId="{8156B4CE-5DEE-4E2C-9018-72EA085BF5D8}" dt="2023-09-15T07:26:14.814" v="4866" actId="478"/>
          <ac:picMkLst>
            <pc:docMk/>
            <pc:sldMk cId="3182030723" sldId="299"/>
            <ac:picMk id="26" creationId="{A6BECC2C-90F7-65DA-5A58-2C17175440B0}"/>
          </ac:picMkLst>
        </pc:picChg>
        <pc:picChg chg="del mod">
          <ac:chgData name="황신엽" userId="cabf1635-5c28-4baa-9fa6-33978eeacf4c" providerId="ADAL" clId="{8156B4CE-5DEE-4E2C-9018-72EA085BF5D8}" dt="2023-09-15T07:26:14.814" v="4866" actId="478"/>
          <ac:picMkLst>
            <pc:docMk/>
            <pc:sldMk cId="3182030723" sldId="299"/>
            <ac:picMk id="27" creationId="{25192C04-DF17-F0A8-4925-9210A0CF60FA}"/>
          </ac:picMkLst>
        </pc:picChg>
      </pc:sldChg>
      <pc:sldChg chg="delSp modSp add del mod">
        <pc:chgData name="황신엽" userId="cabf1635-5c28-4baa-9fa6-33978eeacf4c" providerId="ADAL" clId="{8156B4CE-5DEE-4E2C-9018-72EA085BF5D8}" dt="2023-09-15T08:30:54.502" v="5529" actId="47"/>
        <pc:sldMkLst>
          <pc:docMk/>
          <pc:sldMk cId="308159564" sldId="300"/>
        </pc:sldMkLst>
        <pc:spChg chg="del">
          <ac:chgData name="황신엽" userId="cabf1635-5c28-4baa-9fa6-33978eeacf4c" providerId="ADAL" clId="{8156B4CE-5DEE-4E2C-9018-72EA085BF5D8}" dt="2023-09-15T06:23:34.739" v="3977" actId="478"/>
          <ac:spMkLst>
            <pc:docMk/>
            <pc:sldMk cId="308159564" sldId="300"/>
            <ac:spMk id="4" creationId="{B59DB830-32D5-8682-A45D-B2F5CC97971A}"/>
          </ac:spMkLst>
        </pc:spChg>
        <pc:spChg chg="del">
          <ac:chgData name="황신엽" userId="cabf1635-5c28-4baa-9fa6-33978eeacf4c" providerId="ADAL" clId="{8156B4CE-5DEE-4E2C-9018-72EA085BF5D8}" dt="2023-09-15T06:23:34.739" v="3977" actId="478"/>
          <ac:spMkLst>
            <pc:docMk/>
            <pc:sldMk cId="308159564" sldId="300"/>
            <ac:spMk id="12" creationId="{527C05D8-218E-FB15-B256-1EBD7B5006CE}"/>
          </ac:spMkLst>
        </pc:spChg>
        <pc:spChg chg="del">
          <ac:chgData name="황신엽" userId="cabf1635-5c28-4baa-9fa6-33978eeacf4c" providerId="ADAL" clId="{8156B4CE-5DEE-4E2C-9018-72EA085BF5D8}" dt="2023-09-15T06:23:34.739" v="3977" actId="478"/>
          <ac:spMkLst>
            <pc:docMk/>
            <pc:sldMk cId="308159564" sldId="300"/>
            <ac:spMk id="13" creationId="{F3207C38-87CA-6ADA-68E1-CF6AC8AE5BAF}"/>
          </ac:spMkLst>
        </pc:spChg>
        <pc:spChg chg="mod">
          <ac:chgData name="황신엽" userId="cabf1635-5c28-4baa-9fa6-33978eeacf4c" providerId="ADAL" clId="{8156B4CE-5DEE-4E2C-9018-72EA085BF5D8}" dt="2023-09-15T06:23:38.554" v="3978" actId="1076"/>
          <ac:spMkLst>
            <pc:docMk/>
            <pc:sldMk cId="308159564" sldId="300"/>
            <ac:spMk id="14" creationId="{0659C752-EC53-3953-636C-BD1E3FF177CB}"/>
          </ac:spMkLst>
        </pc:spChg>
        <pc:spChg chg="del">
          <ac:chgData name="황신엽" userId="cabf1635-5c28-4baa-9fa6-33978eeacf4c" providerId="ADAL" clId="{8156B4CE-5DEE-4E2C-9018-72EA085BF5D8}" dt="2023-09-15T06:23:34.739" v="3977" actId="478"/>
          <ac:spMkLst>
            <pc:docMk/>
            <pc:sldMk cId="308159564" sldId="300"/>
            <ac:spMk id="15" creationId="{B58C1415-8753-DA79-67D8-62EF776408CF}"/>
          </ac:spMkLst>
        </pc:spChg>
      </pc:sldChg>
      <pc:sldChg chg="addSp delSp modSp add del mod">
        <pc:chgData name="황신엽" userId="cabf1635-5c28-4baa-9fa6-33978eeacf4c" providerId="ADAL" clId="{8156B4CE-5DEE-4E2C-9018-72EA085BF5D8}" dt="2023-09-22T07:07:46.575" v="12900" actId="47"/>
        <pc:sldMkLst>
          <pc:docMk/>
          <pc:sldMk cId="2065312085" sldId="300"/>
        </pc:sldMkLst>
        <pc:spChg chg="add mod">
          <ac:chgData name="황신엽" userId="cabf1635-5c28-4baa-9fa6-33978eeacf4c" providerId="ADAL" clId="{8156B4CE-5DEE-4E2C-9018-72EA085BF5D8}" dt="2023-09-18T07:12:35.692" v="8943" actId="208"/>
          <ac:spMkLst>
            <pc:docMk/>
            <pc:sldMk cId="2065312085" sldId="300"/>
            <ac:spMk id="2" creationId="{F692F991-A8BE-2950-D33A-D1AC83728740}"/>
          </ac:spMkLst>
        </pc:spChg>
        <pc:spChg chg="add mod">
          <ac:chgData name="황신엽" userId="cabf1635-5c28-4baa-9fa6-33978eeacf4c" providerId="ADAL" clId="{8156B4CE-5DEE-4E2C-9018-72EA085BF5D8}" dt="2023-09-22T00:59:01.038" v="11669" actId="14100"/>
          <ac:spMkLst>
            <pc:docMk/>
            <pc:sldMk cId="2065312085" sldId="300"/>
            <ac:spMk id="11" creationId="{52D0115D-9430-A60A-E7EC-2581585DA99A}"/>
          </ac:spMkLst>
        </pc:spChg>
        <pc:spChg chg="add mod">
          <ac:chgData name="황신엽" userId="cabf1635-5c28-4baa-9fa6-33978eeacf4c" providerId="ADAL" clId="{8156B4CE-5DEE-4E2C-9018-72EA085BF5D8}" dt="2023-09-17T09:33:10.464" v="6453" actId="1076"/>
          <ac:spMkLst>
            <pc:docMk/>
            <pc:sldMk cId="2065312085" sldId="300"/>
            <ac:spMk id="13" creationId="{32D9E0F1-863E-258E-D546-EC9A35582FE9}"/>
          </ac:spMkLst>
        </pc:spChg>
        <pc:spChg chg="add mod">
          <ac:chgData name="황신엽" userId="cabf1635-5c28-4baa-9fa6-33978eeacf4c" providerId="ADAL" clId="{8156B4CE-5DEE-4E2C-9018-72EA085BF5D8}" dt="2023-09-17T09:33:18.036" v="6454" actId="1076"/>
          <ac:spMkLst>
            <pc:docMk/>
            <pc:sldMk cId="2065312085" sldId="300"/>
            <ac:spMk id="14" creationId="{35737474-3450-1135-B896-84146F14524A}"/>
          </ac:spMkLst>
        </pc:spChg>
        <pc:spChg chg="mod">
          <ac:chgData name="황신엽" userId="cabf1635-5c28-4baa-9fa6-33978eeacf4c" providerId="ADAL" clId="{8156B4CE-5DEE-4E2C-9018-72EA085BF5D8}" dt="2023-09-17T07:54:30.401" v="5672" actId="20577"/>
          <ac:spMkLst>
            <pc:docMk/>
            <pc:sldMk cId="2065312085" sldId="300"/>
            <ac:spMk id="19" creationId="{275F0C95-9AD5-042C-2B93-56380123F952}"/>
          </ac:spMkLst>
        </pc:spChg>
        <pc:spChg chg="add mod">
          <ac:chgData name="황신엽" userId="cabf1635-5c28-4baa-9fa6-33978eeacf4c" providerId="ADAL" clId="{8156B4CE-5DEE-4E2C-9018-72EA085BF5D8}" dt="2023-09-17T12:23:49.375" v="7613" actId="1037"/>
          <ac:spMkLst>
            <pc:docMk/>
            <pc:sldMk cId="2065312085" sldId="300"/>
            <ac:spMk id="25" creationId="{EEA4E55E-74E8-37A8-566E-538C945B6F08}"/>
          </ac:spMkLst>
        </pc:spChg>
        <pc:spChg chg="del mod">
          <ac:chgData name="황신엽" userId="cabf1635-5c28-4baa-9fa6-33978eeacf4c" providerId="ADAL" clId="{8156B4CE-5DEE-4E2C-9018-72EA085BF5D8}" dt="2023-09-17T09:29:50.859" v="6385" actId="478"/>
          <ac:spMkLst>
            <pc:docMk/>
            <pc:sldMk cId="2065312085" sldId="300"/>
            <ac:spMk id="40" creationId="{B948E358-EF41-4C2E-6A4E-DF935C4F19B4}"/>
          </ac:spMkLst>
        </pc:spChg>
        <pc:spChg chg="del mod">
          <ac:chgData name="황신엽" userId="cabf1635-5c28-4baa-9fa6-33978eeacf4c" providerId="ADAL" clId="{8156B4CE-5DEE-4E2C-9018-72EA085BF5D8}" dt="2023-09-17T09:29:52.903" v="6386" actId="478"/>
          <ac:spMkLst>
            <pc:docMk/>
            <pc:sldMk cId="2065312085" sldId="300"/>
            <ac:spMk id="41" creationId="{22822EAC-0C2B-55C7-A214-F7EDEBEB501C}"/>
          </ac:spMkLst>
        </pc:spChg>
        <pc:grpChg chg="del mod topLvl">
          <ac:chgData name="황신엽" userId="cabf1635-5c28-4baa-9fa6-33978eeacf4c" providerId="ADAL" clId="{8156B4CE-5DEE-4E2C-9018-72EA085BF5D8}" dt="2023-09-17T09:14:08.710" v="5673" actId="478"/>
          <ac:grpSpMkLst>
            <pc:docMk/>
            <pc:sldMk cId="2065312085" sldId="300"/>
            <ac:grpSpMk id="6" creationId="{4153A117-088E-BE6B-195D-81A1A6D2B26A}"/>
          </ac:grpSpMkLst>
        </pc:grpChg>
        <pc:grpChg chg="del mod topLvl">
          <ac:chgData name="황신엽" userId="cabf1635-5c28-4baa-9fa6-33978eeacf4c" providerId="ADAL" clId="{8156B4CE-5DEE-4E2C-9018-72EA085BF5D8}" dt="2023-09-17T07:53:39.033" v="5617" actId="478"/>
          <ac:grpSpMkLst>
            <pc:docMk/>
            <pc:sldMk cId="2065312085" sldId="300"/>
            <ac:grpSpMk id="20" creationId="{AC7BC2F2-19F8-E7C3-F513-6A87980696F8}"/>
          </ac:grpSpMkLst>
        </pc:grpChg>
        <pc:grpChg chg="add del">
          <ac:chgData name="황신엽" userId="cabf1635-5c28-4baa-9fa6-33978eeacf4c" providerId="ADAL" clId="{8156B4CE-5DEE-4E2C-9018-72EA085BF5D8}" dt="2023-09-17T07:50:27.224" v="5591" actId="478"/>
          <ac:grpSpMkLst>
            <pc:docMk/>
            <pc:sldMk cId="2065312085" sldId="300"/>
            <ac:grpSpMk id="36" creationId="{1884BCF5-9D64-0E72-1583-BF31C063852A}"/>
          </ac:grpSpMkLst>
        </pc:grpChg>
        <pc:grpChg chg="del">
          <ac:chgData name="황신엽" userId="cabf1635-5c28-4baa-9fa6-33978eeacf4c" providerId="ADAL" clId="{8156B4CE-5DEE-4E2C-9018-72EA085BF5D8}" dt="2023-09-17T07:50:23.930" v="5588" actId="478"/>
          <ac:grpSpMkLst>
            <pc:docMk/>
            <pc:sldMk cId="2065312085" sldId="300"/>
            <ac:grpSpMk id="39" creationId="{6B2361B3-D644-BB16-9B2C-C081D116DAC1}"/>
          </ac:grpSpMkLst>
        </pc:grpChg>
        <pc:graphicFrameChg chg="add mod modGraphic">
          <ac:chgData name="황신엽" userId="cabf1635-5c28-4baa-9fa6-33978eeacf4c" providerId="ADAL" clId="{8156B4CE-5DEE-4E2C-9018-72EA085BF5D8}" dt="2023-09-17T09:35:09.643" v="6464" actId="255"/>
          <ac:graphicFrameMkLst>
            <pc:docMk/>
            <pc:sldMk cId="2065312085" sldId="300"/>
            <ac:graphicFrameMk id="8" creationId="{EA715320-FAE1-D790-EBFB-9F85E57C0EED}"/>
          </ac:graphicFrameMkLst>
        </pc:graphicFrameChg>
        <pc:picChg chg="add del mod">
          <ac:chgData name="황신엽" userId="cabf1635-5c28-4baa-9fa6-33978eeacf4c" providerId="ADAL" clId="{8156B4CE-5DEE-4E2C-9018-72EA085BF5D8}" dt="2023-09-22T00:56:59.829" v="11661" actId="478"/>
          <ac:picMkLst>
            <pc:docMk/>
            <pc:sldMk cId="2065312085" sldId="300"/>
            <ac:picMk id="3" creationId="{BBDBBB7D-6FC8-CA8C-F6D1-0A3F01E04224}"/>
          </ac:picMkLst>
        </pc:picChg>
        <pc:picChg chg="add mod">
          <ac:chgData name="황신엽" userId="cabf1635-5c28-4baa-9fa6-33978eeacf4c" providerId="ADAL" clId="{8156B4CE-5DEE-4E2C-9018-72EA085BF5D8}" dt="2023-09-22T00:59:03.558" v="11670" actId="14100"/>
          <ac:picMkLst>
            <pc:docMk/>
            <pc:sldMk cId="2065312085" sldId="300"/>
            <ac:picMk id="6" creationId="{760E8F32-5433-C2FA-DFFE-3E0A6A6212F9}"/>
          </ac:picMkLst>
        </pc:picChg>
        <pc:picChg chg="add del mod">
          <ac:chgData name="황신엽" userId="cabf1635-5c28-4baa-9fa6-33978eeacf4c" providerId="ADAL" clId="{8156B4CE-5DEE-4E2C-9018-72EA085BF5D8}" dt="2023-09-22T01:00:11.748" v="11671" actId="478"/>
          <ac:picMkLst>
            <pc:docMk/>
            <pc:sldMk cId="2065312085" sldId="300"/>
            <ac:picMk id="7" creationId="{89607925-853C-5A65-9C15-624BEFC50654}"/>
          </ac:picMkLst>
        </pc:picChg>
        <pc:picChg chg="add del mod">
          <ac:chgData name="황신엽" userId="cabf1635-5c28-4baa-9fa6-33978eeacf4c" providerId="ADAL" clId="{8156B4CE-5DEE-4E2C-9018-72EA085BF5D8}" dt="2023-09-22T01:17:43.515" v="11683" actId="478"/>
          <ac:picMkLst>
            <pc:docMk/>
            <pc:sldMk cId="2065312085" sldId="300"/>
            <ac:picMk id="10" creationId="{13EF4269-BC7B-DD1E-A951-54D7EB4C9035}"/>
          </ac:picMkLst>
        </pc:picChg>
        <pc:picChg chg="add del mod">
          <ac:chgData name="황신엽" userId="cabf1635-5c28-4baa-9fa6-33978eeacf4c" providerId="ADAL" clId="{8156B4CE-5DEE-4E2C-9018-72EA085BF5D8}" dt="2023-09-22T01:54:39.714" v="11728" actId="478"/>
          <ac:picMkLst>
            <pc:docMk/>
            <pc:sldMk cId="2065312085" sldId="300"/>
            <ac:picMk id="15" creationId="{288A1E78-983E-190E-1003-2A373F672A7C}"/>
          </ac:picMkLst>
        </pc:picChg>
        <pc:picChg chg="add mod">
          <ac:chgData name="황신엽" userId="cabf1635-5c28-4baa-9fa6-33978eeacf4c" providerId="ADAL" clId="{8156B4CE-5DEE-4E2C-9018-72EA085BF5D8}" dt="2023-09-17T09:36:14.180" v="6466" actId="1076"/>
          <ac:picMkLst>
            <pc:docMk/>
            <pc:sldMk cId="2065312085" sldId="300"/>
            <ac:picMk id="17" creationId="{0A585AD5-4752-F9BC-16C5-15D4BF57919C}"/>
          </ac:picMkLst>
        </pc:picChg>
        <pc:picChg chg="add del mod">
          <ac:chgData name="황신엽" userId="cabf1635-5c28-4baa-9fa6-33978eeacf4c" providerId="ADAL" clId="{8156B4CE-5DEE-4E2C-9018-72EA085BF5D8}" dt="2023-09-22T01:55:28.989" v="11741" actId="478"/>
          <ac:picMkLst>
            <pc:docMk/>
            <pc:sldMk cId="2065312085" sldId="300"/>
            <ac:picMk id="18" creationId="{89D9F2A5-E34D-67D9-934A-254F5282CF1F}"/>
          </ac:picMkLst>
        </pc:picChg>
        <pc:picChg chg="add mod">
          <ac:chgData name="황신엽" userId="cabf1635-5c28-4baa-9fa6-33978eeacf4c" providerId="ADAL" clId="{8156B4CE-5DEE-4E2C-9018-72EA085BF5D8}" dt="2023-09-22T01:55:33.600" v="11742" actId="1076"/>
          <ac:picMkLst>
            <pc:docMk/>
            <pc:sldMk cId="2065312085" sldId="300"/>
            <ac:picMk id="19" creationId="{0F13D94B-39C1-DF63-7631-B270041EB8CA}"/>
          </ac:picMkLst>
        </pc:picChg>
        <pc:picChg chg="add mod">
          <ac:chgData name="황신엽" userId="cabf1635-5c28-4baa-9fa6-33978eeacf4c" providerId="ADAL" clId="{8156B4CE-5DEE-4E2C-9018-72EA085BF5D8}" dt="2023-09-17T09:37:37.583" v="6469" actId="14100"/>
          <ac:picMkLst>
            <pc:docMk/>
            <pc:sldMk cId="2065312085" sldId="300"/>
            <ac:picMk id="24" creationId="{7B0463F6-9E30-A706-3A59-4BCC4CCF6359}"/>
          </ac:picMkLst>
        </pc:picChg>
        <pc:picChg chg="del topLvl">
          <ac:chgData name="황신엽" userId="cabf1635-5c28-4baa-9fa6-33978eeacf4c" providerId="ADAL" clId="{8156B4CE-5DEE-4E2C-9018-72EA085BF5D8}" dt="2023-09-17T07:50:27.224" v="5591" actId="478"/>
          <ac:picMkLst>
            <pc:docMk/>
            <pc:sldMk cId="2065312085" sldId="300"/>
            <ac:picMk id="35" creationId="{1CD89A2C-38B2-7EDC-6AFB-85A292A21BF5}"/>
          </ac:picMkLst>
        </pc:picChg>
        <pc:picChg chg="del topLvl">
          <ac:chgData name="황신엽" userId="cabf1635-5c28-4baa-9fa6-33978eeacf4c" providerId="ADAL" clId="{8156B4CE-5DEE-4E2C-9018-72EA085BF5D8}" dt="2023-09-17T07:50:23.930" v="5588" actId="478"/>
          <ac:picMkLst>
            <pc:docMk/>
            <pc:sldMk cId="2065312085" sldId="300"/>
            <ac:picMk id="38" creationId="{433F6E10-93BD-CB53-00E9-52AC0D1B3E8B}"/>
          </ac:picMkLst>
        </pc:picChg>
        <pc:cxnChg chg="add del mod">
          <ac:chgData name="황신엽" userId="cabf1635-5c28-4baa-9fa6-33978eeacf4c" providerId="ADAL" clId="{8156B4CE-5DEE-4E2C-9018-72EA085BF5D8}" dt="2023-09-17T12:21:02.921" v="7550" actId="478"/>
          <ac:cxnSpMkLst>
            <pc:docMk/>
            <pc:sldMk cId="2065312085" sldId="300"/>
            <ac:cxnSpMk id="10" creationId="{74FB655C-2AAA-90BA-692E-C628CEC90659}"/>
          </ac:cxnSpMkLst>
        </pc:cxnChg>
      </pc:sldChg>
      <pc:sldChg chg="add del">
        <pc:chgData name="황신엽" userId="cabf1635-5c28-4baa-9fa6-33978eeacf4c" providerId="ADAL" clId="{8156B4CE-5DEE-4E2C-9018-72EA085BF5D8}" dt="2023-09-17T09:38:04.391" v="6472" actId="47"/>
        <pc:sldMkLst>
          <pc:docMk/>
          <pc:sldMk cId="3019888797" sldId="301"/>
        </pc:sldMkLst>
      </pc:sldChg>
      <pc:sldChg chg="addSp delSp modSp add del mod">
        <pc:chgData name="황신엽" userId="cabf1635-5c28-4baa-9fa6-33978eeacf4c" providerId="ADAL" clId="{8156B4CE-5DEE-4E2C-9018-72EA085BF5D8}" dt="2023-09-22T07:07:47.746" v="12901" actId="47"/>
        <pc:sldMkLst>
          <pc:docMk/>
          <pc:sldMk cId="3829751049" sldId="302"/>
        </pc:sldMkLst>
        <pc:spChg chg="add mod">
          <ac:chgData name="황신엽" userId="cabf1635-5c28-4baa-9fa6-33978eeacf4c" providerId="ADAL" clId="{8156B4CE-5DEE-4E2C-9018-72EA085BF5D8}" dt="2023-09-18T07:12:42.459" v="8945"/>
          <ac:spMkLst>
            <pc:docMk/>
            <pc:sldMk cId="3829751049" sldId="302"/>
            <ac:spMk id="10" creationId="{9624F595-15F4-8BFE-7DC1-5A9C71434520}"/>
          </ac:spMkLst>
        </pc:spChg>
        <pc:spChg chg="mod">
          <ac:chgData name="황신엽" userId="cabf1635-5c28-4baa-9fa6-33978eeacf4c" providerId="ADAL" clId="{8156B4CE-5DEE-4E2C-9018-72EA085BF5D8}" dt="2023-09-17T12:24:27.721" v="7650" actId="1038"/>
          <ac:spMkLst>
            <pc:docMk/>
            <pc:sldMk cId="3829751049" sldId="302"/>
            <ac:spMk id="11" creationId="{52D0115D-9430-A60A-E7EC-2581585DA99A}"/>
          </ac:spMkLst>
        </pc:spChg>
        <pc:spChg chg="add mod">
          <ac:chgData name="황신엽" userId="cabf1635-5c28-4baa-9fa6-33978eeacf4c" providerId="ADAL" clId="{8156B4CE-5DEE-4E2C-9018-72EA085BF5D8}" dt="2023-09-17T12:24:33.481" v="7661" actId="1037"/>
          <ac:spMkLst>
            <pc:docMk/>
            <pc:sldMk cId="3829751049" sldId="302"/>
            <ac:spMk id="16" creationId="{D2F702F9-D909-0ABE-A9CD-F99E751AE3B7}"/>
          </ac:spMkLst>
        </pc:spChg>
        <pc:graphicFrameChg chg="add mod modGraphic">
          <ac:chgData name="황신엽" userId="cabf1635-5c28-4baa-9fa6-33978eeacf4c" providerId="ADAL" clId="{8156B4CE-5DEE-4E2C-9018-72EA085BF5D8}" dt="2023-09-22T01:57:22.672" v="11859" actId="20577"/>
          <ac:graphicFrameMkLst>
            <pc:docMk/>
            <pc:sldMk cId="3829751049" sldId="302"/>
            <ac:graphicFrameMk id="2" creationId="{C0E9D184-18AC-703C-5035-E640719C1D4E}"/>
          </ac:graphicFrameMkLst>
        </pc:graphicFrameChg>
        <pc:graphicFrameChg chg="del mod modGraphic">
          <ac:chgData name="황신엽" userId="cabf1635-5c28-4baa-9fa6-33978eeacf4c" providerId="ADAL" clId="{8156B4CE-5DEE-4E2C-9018-72EA085BF5D8}" dt="2023-09-17T09:39:17.533" v="6526" actId="478"/>
          <ac:graphicFrameMkLst>
            <pc:docMk/>
            <pc:sldMk cId="3829751049" sldId="302"/>
            <ac:graphicFrameMk id="8" creationId="{EA715320-FAE1-D790-EBFB-9F85E57C0EED}"/>
          </ac:graphicFrameMkLst>
        </pc:graphicFrameChg>
        <pc:picChg chg="del">
          <ac:chgData name="황신엽" userId="cabf1635-5c28-4baa-9fa6-33978eeacf4c" providerId="ADAL" clId="{8156B4CE-5DEE-4E2C-9018-72EA085BF5D8}" dt="2023-09-17T09:56:38.519" v="6958" actId="478"/>
          <ac:picMkLst>
            <pc:docMk/>
            <pc:sldMk cId="3829751049" sldId="302"/>
            <ac:picMk id="3" creationId="{BBDBBB7D-6FC8-CA8C-F6D1-0A3F01E04224}"/>
          </ac:picMkLst>
        </pc:picChg>
        <pc:picChg chg="add del mod">
          <ac:chgData name="황신엽" userId="cabf1635-5c28-4baa-9fa6-33978eeacf4c" providerId="ADAL" clId="{8156B4CE-5DEE-4E2C-9018-72EA085BF5D8}" dt="2023-09-22T01:55:01.013" v="11735" actId="478"/>
          <ac:picMkLst>
            <pc:docMk/>
            <pc:sldMk cId="3829751049" sldId="302"/>
            <ac:picMk id="3" creationId="{E2051E05-7A3C-E0A8-5CB9-FF46CEAB9834}"/>
          </ac:picMkLst>
        </pc:picChg>
        <pc:picChg chg="add del mod ord">
          <ac:chgData name="황신엽" userId="cabf1635-5c28-4baa-9fa6-33978eeacf4c" providerId="ADAL" clId="{8156B4CE-5DEE-4E2C-9018-72EA085BF5D8}" dt="2023-09-18T00:23:45.475" v="8358" actId="478"/>
          <ac:picMkLst>
            <pc:docMk/>
            <pc:sldMk cId="3829751049" sldId="302"/>
            <ac:picMk id="4" creationId="{9613FB34-A2F6-FE7F-FC5C-4F67C02ED7FA}"/>
          </ac:picMkLst>
        </pc:picChg>
        <pc:picChg chg="add del mod">
          <ac:chgData name="황신엽" userId="cabf1635-5c28-4baa-9fa6-33978eeacf4c" providerId="ADAL" clId="{8156B4CE-5DEE-4E2C-9018-72EA085BF5D8}" dt="2023-09-19T05:33:48.231" v="9485" actId="478"/>
          <ac:picMkLst>
            <pc:docMk/>
            <pc:sldMk cId="3829751049" sldId="302"/>
            <ac:picMk id="4" creationId="{9DC21F59-1376-B731-ECC7-4BEC670BBAC4}"/>
          </ac:picMkLst>
        </pc:picChg>
        <pc:picChg chg="add del mod">
          <ac:chgData name="황신엽" userId="cabf1635-5c28-4baa-9fa6-33978eeacf4c" providerId="ADAL" clId="{8156B4CE-5DEE-4E2C-9018-72EA085BF5D8}" dt="2023-09-22T01:20:28.356" v="11705" actId="478"/>
          <ac:picMkLst>
            <pc:docMk/>
            <pc:sldMk cId="3829751049" sldId="302"/>
            <ac:picMk id="6" creationId="{89CD3ADD-A161-5CF5-ED45-1D88178B5356}"/>
          </ac:picMkLst>
        </pc:picChg>
        <pc:picChg chg="add del">
          <ac:chgData name="황신엽" userId="cabf1635-5c28-4baa-9fa6-33978eeacf4c" providerId="ADAL" clId="{8156B4CE-5DEE-4E2C-9018-72EA085BF5D8}" dt="2023-09-18T00:20:29.094" v="8350" actId="478"/>
          <ac:picMkLst>
            <pc:docMk/>
            <pc:sldMk cId="3829751049" sldId="302"/>
            <ac:picMk id="6" creationId="{D8D21057-6130-AE25-5561-083B372252AF}"/>
          </ac:picMkLst>
        </pc:picChg>
        <pc:picChg chg="add del mod">
          <ac:chgData name="황신엽" userId="cabf1635-5c28-4baa-9fa6-33978eeacf4c" providerId="ADAL" clId="{8156B4CE-5DEE-4E2C-9018-72EA085BF5D8}" dt="2023-09-22T01:18:05.389" v="11690" actId="478"/>
          <ac:picMkLst>
            <pc:docMk/>
            <pc:sldMk cId="3829751049" sldId="302"/>
            <ac:picMk id="7" creationId="{4AF69519-722A-064A-ED86-CA4B5633CD8B}"/>
          </ac:picMkLst>
        </pc:picChg>
        <pc:picChg chg="del">
          <ac:chgData name="황신엽" userId="cabf1635-5c28-4baa-9fa6-33978eeacf4c" providerId="ADAL" clId="{8156B4CE-5DEE-4E2C-9018-72EA085BF5D8}" dt="2023-09-17T09:56:39.935" v="6959" actId="478"/>
          <ac:picMkLst>
            <pc:docMk/>
            <pc:sldMk cId="3829751049" sldId="302"/>
            <ac:picMk id="7" creationId="{89607925-853C-5A65-9C15-624BEFC50654}"/>
          </ac:picMkLst>
        </pc:picChg>
        <pc:picChg chg="add del mod">
          <ac:chgData name="황신엽" userId="cabf1635-5c28-4baa-9fa6-33978eeacf4c" providerId="ADAL" clId="{8156B4CE-5DEE-4E2C-9018-72EA085BF5D8}" dt="2023-09-22T01:19:38.544" v="11697" actId="478"/>
          <ac:picMkLst>
            <pc:docMk/>
            <pc:sldMk cId="3829751049" sldId="302"/>
            <ac:picMk id="8" creationId="{19761E19-D1F0-9E20-74AB-CA08AE2C4CF4}"/>
          </ac:picMkLst>
        </pc:picChg>
        <pc:picChg chg="add del mod modCrop">
          <ac:chgData name="황신엽" userId="cabf1635-5c28-4baa-9fa6-33978eeacf4c" providerId="ADAL" clId="{8156B4CE-5DEE-4E2C-9018-72EA085BF5D8}" dt="2023-09-19T04:36:57.914" v="9149" actId="478"/>
          <ac:picMkLst>
            <pc:docMk/>
            <pc:sldMk cId="3829751049" sldId="302"/>
            <ac:picMk id="9" creationId="{378B8719-FFBE-011B-BB79-D8B901921AD3}"/>
          </ac:picMkLst>
        </pc:picChg>
        <pc:picChg chg="add del mod">
          <ac:chgData name="황신엽" userId="cabf1635-5c28-4baa-9fa6-33978eeacf4c" providerId="ADAL" clId="{8156B4CE-5DEE-4E2C-9018-72EA085BF5D8}" dt="2023-09-17T12:59:24.804" v="7729" actId="478"/>
          <ac:picMkLst>
            <pc:docMk/>
            <pc:sldMk cId="3829751049" sldId="302"/>
            <ac:picMk id="9" creationId="{F692C157-DD02-A02D-EC81-3DA3BEACED30}"/>
          </ac:picMkLst>
        </pc:picChg>
        <pc:picChg chg="add del mod">
          <ac:chgData name="황신엽" userId="cabf1635-5c28-4baa-9fa6-33978eeacf4c" providerId="ADAL" clId="{8156B4CE-5DEE-4E2C-9018-72EA085BF5D8}" dt="2023-09-22T01:55:40.828" v="11743" actId="478"/>
          <ac:picMkLst>
            <pc:docMk/>
            <pc:sldMk cId="3829751049" sldId="302"/>
            <ac:picMk id="12" creationId="{BE7B0B1F-5791-6791-FE7C-FB90E445D234}"/>
          </ac:picMkLst>
        </pc:picChg>
        <pc:picChg chg="add del mod">
          <ac:chgData name="황신엽" userId="cabf1635-5c28-4baa-9fa6-33978eeacf4c" providerId="ADAL" clId="{8156B4CE-5DEE-4E2C-9018-72EA085BF5D8}" dt="2023-09-19T05:35:55.477" v="9494" actId="478"/>
          <ac:picMkLst>
            <pc:docMk/>
            <pc:sldMk cId="3829751049" sldId="302"/>
            <ac:picMk id="15" creationId="{0FE97A1A-7BAE-28BD-3C74-94ED3BEF5D3E}"/>
          </ac:picMkLst>
        </pc:picChg>
        <pc:picChg chg="add mod">
          <ac:chgData name="황신엽" userId="cabf1635-5c28-4baa-9fa6-33978eeacf4c" providerId="ADAL" clId="{8156B4CE-5DEE-4E2C-9018-72EA085BF5D8}" dt="2023-09-22T01:55:15.015" v="11738" actId="14100"/>
          <ac:picMkLst>
            <pc:docMk/>
            <pc:sldMk cId="3829751049" sldId="302"/>
            <ac:picMk id="15" creationId="{21CE9E45-3D04-E1E4-42BF-FB6F2E57F223}"/>
          </ac:picMkLst>
        </pc:picChg>
        <pc:picChg chg="add del mod">
          <ac:chgData name="황신엽" userId="cabf1635-5c28-4baa-9fa6-33978eeacf4c" providerId="ADAL" clId="{8156B4CE-5DEE-4E2C-9018-72EA085BF5D8}" dt="2023-09-17T13:02:28.935" v="7821" actId="478"/>
          <ac:picMkLst>
            <pc:docMk/>
            <pc:sldMk cId="3829751049" sldId="302"/>
            <ac:picMk id="15" creationId="{97FA8763-DEBB-3CA7-7195-D7AA08C15413}"/>
          </ac:picMkLst>
        </pc:picChg>
        <pc:picChg chg="add del">
          <ac:chgData name="황신엽" userId="cabf1635-5c28-4baa-9fa6-33978eeacf4c" providerId="ADAL" clId="{8156B4CE-5DEE-4E2C-9018-72EA085BF5D8}" dt="2023-09-17T09:39:19.657" v="6528" actId="478"/>
          <ac:picMkLst>
            <pc:docMk/>
            <pc:sldMk cId="3829751049" sldId="302"/>
            <ac:picMk id="17" creationId="{0A585AD5-4752-F9BC-16C5-15D4BF57919C}"/>
          </ac:picMkLst>
        </pc:picChg>
        <pc:picChg chg="add mod">
          <ac:chgData name="황신엽" userId="cabf1635-5c28-4baa-9fa6-33978eeacf4c" providerId="ADAL" clId="{8156B4CE-5DEE-4E2C-9018-72EA085BF5D8}" dt="2023-09-19T05:36:03.500" v="9496" actId="1076"/>
          <ac:picMkLst>
            <pc:docMk/>
            <pc:sldMk cId="3829751049" sldId="302"/>
            <ac:picMk id="18" creationId="{F5693837-B598-98C6-E9FD-31CB231088D7}"/>
          </ac:picMkLst>
        </pc:picChg>
        <pc:picChg chg="add mod">
          <ac:chgData name="황신엽" userId="cabf1635-5c28-4baa-9fa6-33978eeacf4c" providerId="ADAL" clId="{8156B4CE-5DEE-4E2C-9018-72EA085BF5D8}" dt="2023-09-22T01:58:18.003" v="11865" actId="14100"/>
          <ac:picMkLst>
            <pc:docMk/>
            <pc:sldMk cId="3829751049" sldId="302"/>
            <ac:picMk id="19" creationId="{E7659BDE-A686-19D7-69E2-9A683B3DC37E}"/>
          </ac:picMkLst>
        </pc:picChg>
        <pc:picChg chg="add del mod">
          <ac:chgData name="황신엽" userId="cabf1635-5c28-4baa-9fa6-33978eeacf4c" providerId="ADAL" clId="{8156B4CE-5DEE-4E2C-9018-72EA085BF5D8}" dt="2023-09-19T04:27:46.683" v="9008" actId="478"/>
          <ac:picMkLst>
            <pc:docMk/>
            <pc:sldMk cId="3829751049" sldId="302"/>
            <ac:picMk id="20" creationId="{98DC4194-BF0A-55DF-7940-2F4FDF37B246}"/>
          </ac:picMkLst>
        </pc:picChg>
        <pc:picChg chg="add del mod">
          <ac:chgData name="황신엽" userId="cabf1635-5c28-4baa-9fa6-33978eeacf4c" providerId="ADAL" clId="{8156B4CE-5DEE-4E2C-9018-72EA085BF5D8}" dt="2023-09-18T00:24:08.489" v="8361" actId="478"/>
          <ac:picMkLst>
            <pc:docMk/>
            <pc:sldMk cId="3829751049" sldId="302"/>
            <ac:picMk id="22" creationId="{C0DF65BF-7420-4073-DE30-26180C43FCE0}"/>
          </ac:picMkLst>
        </pc:picChg>
        <pc:picChg chg="del">
          <ac:chgData name="황신엽" userId="cabf1635-5c28-4baa-9fa6-33978eeacf4c" providerId="ADAL" clId="{8156B4CE-5DEE-4E2C-9018-72EA085BF5D8}" dt="2023-09-17T09:39:19.100" v="6527" actId="478"/>
          <ac:picMkLst>
            <pc:docMk/>
            <pc:sldMk cId="3829751049" sldId="302"/>
            <ac:picMk id="24" creationId="{7B0463F6-9E30-A706-3A59-4BCC4CCF6359}"/>
          </ac:picMkLst>
        </pc:picChg>
        <pc:cxnChg chg="del mod">
          <ac:chgData name="황신엽" userId="cabf1635-5c28-4baa-9fa6-33978eeacf4c" providerId="ADAL" clId="{8156B4CE-5DEE-4E2C-9018-72EA085BF5D8}" dt="2023-09-17T12:20:25.534" v="7544" actId="478"/>
          <ac:cxnSpMkLst>
            <pc:docMk/>
            <pc:sldMk cId="3829751049" sldId="302"/>
            <ac:cxnSpMk id="10" creationId="{74FB655C-2AAA-90BA-692E-C628CEC90659}"/>
          </ac:cxnSpMkLst>
        </pc:cxnChg>
      </pc:sldChg>
      <pc:sldChg chg="addSp delSp modSp add del mod ord">
        <pc:chgData name="황신엽" userId="cabf1635-5c28-4baa-9fa6-33978eeacf4c" providerId="ADAL" clId="{8156B4CE-5DEE-4E2C-9018-72EA085BF5D8}" dt="2023-09-25T07:32:51.025" v="19280" actId="6549"/>
        <pc:sldMkLst>
          <pc:docMk/>
          <pc:sldMk cId="351583479" sldId="303"/>
        </pc:sldMkLst>
        <pc:spChg chg="add mod ord">
          <ac:chgData name="황신엽" userId="cabf1635-5c28-4baa-9fa6-33978eeacf4c" providerId="ADAL" clId="{8156B4CE-5DEE-4E2C-9018-72EA085BF5D8}" dt="2023-09-25T00:03:38.708" v="15603" actId="2711"/>
          <ac:spMkLst>
            <pc:docMk/>
            <pc:sldMk cId="351583479" sldId="303"/>
            <ac:spMk id="2" creationId="{D9E6C260-2B3D-CC7C-9843-9C20914F08B2}"/>
          </ac:spMkLst>
        </pc:spChg>
        <pc:spChg chg="add mod">
          <ac:chgData name="황신엽" userId="cabf1635-5c28-4baa-9fa6-33978eeacf4c" providerId="ADAL" clId="{8156B4CE-5DEE-4E2C-9018-72EA085BF5D8}" dt="2023-09-25T00:03:38.708" v="15603" actId="2711"/>
          <ac:spMkLst>
            <pc:docMk/>
            <pc:sldMk cId="351583479" sldId="303"/>
            <ac:spMk id="3" creationId="{DA38853A-A460-00BC-C85D-E679C0843E7B}"/>
          </ac:spMkLst>
        </pc:spChg>
        <pc:spChg chg="add mod">
          <ac:chgData name="황신엽" userId="cabf1635-5c28-4baa-9fa6-33978eeacf4c" providerId="ADAL" clId="{8156B4CE-5DEE-4E2C-9018-72EA085BF5D8}" dt="2023-09-25T07:32:36.111" v="19278" actId="1035"/>
          <ac:spMkLst>
            <pc:docMk/>
            <pc:sldMk cId="351583479" sldId="303"/>
            <ac:spMk id="4" creationId="{80C04E0A-4C8F-D558-25BF-377B072AF9B8}"/>
          </ac:spMkLst>
        </pc:spChg>
        <pc:spChg chg="add mod">
          <ac:chgData name="황신엽" userId="cabf1635-5c28-4baa-9fa6-33978eeacf4c" providerId="ADAL" clId="{8156B4CE-5DEE-4E2C-9018-72EA085BF5D8}" dt="2023-09-25T01:07:55.709" v="16043" actId="12788"/>
          <ac:spMkLst>
            <pc:docMk/>
            <pc:sldMk cId="351583479" sldId="303"/>
            <ac:spMk id="6" creationId="{0F41741B-FDB5-4AA0-841F-9EFFCD35B012}"/>
          </ac:spMkLst>
        </pc:spChg>
        <pc:spChg chg="add mod">
          <ac:chgData name="황신엽" userId="cabf1635-5c28-4baa-9fa6-33978eeacf4c" providerId="ADAL" clId="{8156B4CE-5DEE-4E2C-9018-72EA085BF5D8}" dt="2023-09-25T07:32:26.714" v="19270" actId="208"/>
          <ac:spMkLst>
            <pc:docMk/>
            <pc:sldMk cId="351583479" sldId="303"/>
            <ac:spMk id="7" creationId="{92EE646D-E92B-DA1F-4C36-614A7F77A684}"/>
          </ac:spMkLst>
        </pc:spChg>
        <pc:spChg chg="del mod">
          <ac:chgData name="황신엽" userId="cabf1635-5c28-4baa-9fa6-33978eeacf4c" providerId="ADAL" clId="{8156B4CE-5DEE-4E2C-9018-72EA085BF5D8}" dt="2023-09-22T07:18:32.532" v="13167" actId="478"/>
          <ac:spMkLst>
            <pc:docMk/>
            <pc:sldMk cId="351583479" sldId="303"/>
            <ac:spMk id="11" creationId="{52D0115D-9430-A60A-E7EC-2581585DA99A}"/>
          </ac:spMkLst>
        </pc:spChg>
        <pc:spChg chg="add del mod">
          <ac:chgData name="황신엽" userId="cabf1635-5c28-4baa-9fa6-33978eeacf4c" providerId="ADAL" clId="{8156B4CE-5DEE-4E2C-9018-72EA085BF5D8}" dt="2023-09-22T07:18:33.220" v="13168" actId="478"/>
          <ac:spMkLst>
            <pc:docMk/>
            <pc:sldMk cId="351583479" sldId="303"/>
            <ac:spMk id="12" creationId="{233795B5-D064-2C4A-88BF-ADF32DE067C5}"/>
          </ac:spMkLst>
        </pc:spChg>
        <pc:spChg chg="del">
          <ac:chgData name="황신엽" userId="cabf1635-5c28-4baa-9fa6-33978eeacf4c" providerId="ADAL" clId="{8156B4CE-5DEE-4E2C-9018-72EA085BF5D8}" dt="2023-09-22T07:18:36.731" v="13170" actId="478"/>
          <ac:spMkLst>
            <pc:docMk/>
            <pc:sldMk cId="351583479" sldId="303"/>
            <ac:spMk id="13" creationId="{32D9E0F1-863E-258E-D546-EC9A35582FE9}"/>
          </ac:spMkLst>
        </pc:spChg>
        <pc:spChg chg="del">
          <ac:chgData name="황신엽" userId="cabf1635-5c28-4baa-9fa6-33978eeacf4c" providerId="ADAL" clId="{8156B4CE-5DEE-4E2C-9018-72EA085BF5D8}" dt="2023-09-22T07:18:37.769" v="13171" actId="478"/>
          <ac:spMkLst>
            <pc:docMk/>
            <pc:sldMk cId="351583479" sldId="303"/>
            <ac:spMk id="14" creationId="{35737474-3450-1135-B896-84146F14524A}"/>
          </ac:spMkLst>
        </pc:spChg>
        <pc:spChg chg="mod">
          <ac:chgData name="황신엽" userId="cabf1635-5c28-4baa-9fa6-33978eeacf4c" providerId="ADAL" clId="{8156B4CE-5DEE-4E2C-9018-72EA085BF5D8}" dt="2023-09-25T00:03:38.708" v="15603" actId="2711"/>
          <ac:spMkLst>
            <pc:docMk/>
            <pc:sldMk cId="351583479" sldId="303"/>
            <ac:spMk id="345" creationId="{00000000-0000-0000-0000-000000000000}"/>
          </ac:spMkLst>
        </pc:spChg>
        <pc:spChg chg="mod">
          <ac:chgData name="황신엽" userId="cabf1635-5c28-4baa-9fa6-33978eeacf4c" providerId="ADAL" clId="{8156B4CE-5DEE-4E2C-9018-72EA085BF5D8}" dt="2023-09-25T07:32:51.025" v="19280" actId="6549"/>
          <ac:spMkLst>
            <pc:docMk/>
            <pc:sldMk cId="351583479" sldId="303"/>
            <ac:spMk id="349" creationId="{00000000-0000-0000-0000-000000000000}"/>
          </ac:spMkLst>
        </pc:spChg>
        <pc:grpChg chg="mod">
          <ac:chgData name="황신엽" userId="cabf1635-5c28-4baa-9fa6-33978eeacf4c" providerId="ADAL" clId="{8156B4CE-5DEE-4E2C-9018-72EA085BF5D8}" dt="2023-09-25T00:03:38.708" v="15603" actId="2711"/>
          <ac:grpSpMkLst>
            <pc:docMk/>
            <pc:sldMk cId="351583479" sldId="303"/>
            <ac:grpSpMk id="346" creationId="{00000000-0000-0000-0000-000000000000}"/>
          </ac:grpSpMkLst>
        </pc:grpChg>
        <pc:graphicFrameChg chg="del mod modGraphic">
          <ac:chgData name="황신엽" userId="cabf1635-5c28-4baa-9fa6-33978eeacf4c" providerId="ADAL" clId="{8156B4CE-5DEE-4E2C-9018-72EA085BF5D8}" dt="2023-09-24T17:34:26.390" v="14970" actId="478"/>
          <ac:graphicFrameMkLst>
            <pc:docMk/>
            <pc:sldMk cId="351583479" sldId="303"/>
            <ac:graphicFrameMk id="8" creationId="{EA715320-FAE1-D790-EBFB-9F85E57C0EED}"/>
          </ac:graphicFrameMkLst>
        </pc:graphicFrameChg>
        <pc:picChg chg="add del mod">
          <ac:chgData name="황신엽" userId="cabf1635-5c28-4baa-9fa6-33978eeacf4c" providerId="ADAL" clId="{8156B4CE-5DEE-4E2C-9018-72EA085BF5D8}" dt="2023-09-22T05:04:32.565" v="12022" actId="478"/>
          <ac:picMkLst>
            <pc:docMk/>
            <pc:sldMk cId="351583479" sldId="303"/>
            <ac:picMk id="2" creationId="{C7E27A12-EC11-3AA7-A944-7782AE8E5BD5}"/>
          </ac:picMkLst>
        </pc:picChg>
        <pc:picChg chg="del">
          <ac:chgData name="황신엽" userId="cabf1635-5c28-4baa-9fa6-33978eeacf4c" providerId="ADAL" clId="{8156B4CE-5DEE-4E2C-9018-72EA085BF5D8}" dt="2023-09-17T09:50:48.729" v="6641" actId="478"/>
          <ac:picMkLst>
            <pc:docMk/>
            <pc:sldMk cId="351583479" sldId="303"/>
            <ac:picMk id="3" creationId="{BBDBBB7D-6FC8-CA8C-F6D1-0A3F01E04224}"/>
          </ac:picMkLst>
        </pc:picChg>
        <pc:picChg chg="add del mod">
          <ac:chgData name="황신엽" userId="cabf1635-5c28-4baa-9fa6-33978eeacf4c" providerId="ADAL" clId="{8156B4CE-5DEE-4E2C-9018-72EA085BF5D8}" dt="2023-09-22T02:55:01.118" v="11916" actId="478"/>
          <ac:picMkLst>
            <pc:docMk/>
            <pc:sldMk cId="351583479" sldId="303"/>
            <ac:picMk id="3" creationId="{E0497E49-1243-BD00-036C-0FD1146CAE0E}"/>
          </ac:picMkLst>
        </pc:picChg>
        <pc:picChg chg="add del mod">
          <ac:chgData name="황신엽" userId="cabf1635-5c28-4baa-9fa6-33978eeacf4c" providerId="ADAL" clId="{8156B4CE-5DEE-4E2C-9018-72EA085BF5D8}" dt="2023-09-22T07:18:06.268" v="13160" actId="478"/>
          <ac:picMkLst>
            <pc:docMk/>
            <pc:sldMk cId="351583479" sldId="303"/>
            <ac:picMk id="4" creationId="{784ACA16-DB3C-F182-0588-FDFFE3D9FDE4}"/>
          </ac:picMkLst>
        </pc:picChg>
        <pc:picChg chg="mod">
          <ac:chgData name="황신엽" userId="cabf1635-5c28-4baa-9fa6-33978eeacf4c" providerId="ADAL" clId="{8156B4CE-5DEE-4E2C-9018-72EA085BF5D8}" dt="2023-09-25T00:03:38.708" v="15603" actId="2711"/>
          <ac:picMkLst>
            <pc:docMk/>
            <pc:sldMk cId="351583479" sldId="303"/>
            <ac:picMk id="5" creationId="{D3F49828-FA88-0632-E465-F4B111AC362A}"/>
          </ac:picMkLst>
        </pc:picChg>
        <pc:picChg chg="del mod">
          <ac:chgData name="황신엽" userId="cabf1635-5c28-4baa-9fa6-33978eeacf4c" providerId="ADAL" clId="{8156B4CE-5DEE-4E2C-9018-72EA085BF5D8}" dt="2023-09-22T02:55:00.508" v="11915" actId="478"/>
          <ac:picMkLst>
            <pc:docMk/>
            <pc:sldMk cId="351583479" sldId="303"/>
            <ac:picMk id="7" creationId="{89607925-853C-5A65-9C15-624BEFC50654}"/>
          </ac:picMkLst>
        </pc:picChg>
        <pc:picChg chg="add del mod">
          <ac:chgData name="황신엽" userId="cabf1635-5c28-4baa-9fa6-33978eeacf4c" providerId="ADAL" clId="{8156B4CE-5DEE-4E2C-9018-72EA085BF5D8}" dt="2023-09-18T00:23:25.862" v="8352" actId="478"/>
          <ac:picMkLst>
            <pc:docMk/>
            <pc:sldMk cId="351583479" sldId="303"/>
            <ac:picMk id="9" creationId="{1E19F15A-1339-1CDC-D665-0F783D6643F9}"/>
          </ac:picMkLst>
        </pc:picChg>
        <pc:picChg chg="del">
          <ac:chgData name="황신엽" userId="cabf1635-5c28-4baa-9fa6-33978eeacf4c" providerId="ADAL" clId="{8156B4CE-5DEE-4E2C-9018-72EA085BF5D8}" dt="2023-09-17T09:53:30.628" v="6790" actId="478"/>
          <ac:picMkLst>
            <pc:docMk/>
            <pc:sldMk cId="351583479" sldId="303"/>
            <ac:picMk id="17" creationId="{0A585AD5-4752-F9BC-16C5-15D4BF57919C}"/>
          </ac:picMkLst>
        </pc:picChg>
        <pc:picChg chg="del">
          <ac:chgData name="황신엽" userId="cabf1635-5c28-4baa-9fa6-33978eeacf4c" providerId="ADAL" clId="{8156B4CE-5DEE-4E2C-9018-72EA085BF5D8}" dt="2023-09-17T09:53:28.977" v="6789" actId="478"/>
          <ac:picMkLst>
            <pc:docMk/>
            <pc:sldMk cId="351583479" sldId="303"/>
            <ac:picMk id="24" creationId="{7B0463F6-9E30-A706-3A59-4BCC4CCF6359}"/>
          </ac:picMkLst>
        </pc:picChg>
        <pc:picChg chg="add del mod">
          <ac:chgData name="황신엽" userId="cabf1635-5c28-4baa-9fa6-33978eeacf4c" providerId="ADAL" clId="{8156B4CE-5DEE-4E2C-9018-72EA085BF5D8}" dt="2023-09-24T14:54:16.880" v="14691" actId="478"/>
          <ac:picMkLst>
            <pc:docMk/>
            <pc:sldMk cId="351583479" sldId="303"/>
            <ac:picMk id="1026" creationId="{DC9FCFDE-CA4C-C64A-2BE1-67F12B969372}"/>
          </ac:picMkLst>
        </pc:picChg>
        <pc:picChg chg="add del mod">
          <ac:chgData name="황신엽" userId="cabf1635-5c28-4baa-9fa6-33978eeacf4c" providerId="ADAL" clId="{8156B4CE-5DEE-4E2C-9018-72EA085BF5D8}" dt="2023-09-24T17:32:48.883" v="14943" actId="478"/>
          <ac:picMkLst>
            <pc:docMk/>
            <pc:sldMk cId="351583479" sldId="303"/>
            <ac:picMk id="2050" creationId="{66A78E9D-5747-97DE-FD1F-38849F3FE1CC}"/>
          </ac:picMkLst>
        </pc:picChg>
        <pc:picChg chg="add mod">
          <ac:chgData name="황신엽" userId="cabf1635-5c28-4baa-9fa6-33978eeacf4c" providerId="ADAL" clId="{8156B4CE-5DEE-4E2C-9018-72EA085BF5D8}" dt="2023-09-25T00:03:38.708" v="15603" actId="2711"/>
          <ac:picMkLst>
            <pc:docMk/>
            <pc:sldMk cId="351583479" sldId="303"/>
            <ac:picMk id="2052" creationId="{77357B65-B9D5-8DE8-D515-A9BC68A233FA}"/>
          </ac:picMkLst>
        </pc:picChg>
        <pc:picChg chg="add mod">
          <ac:chgData name="황신엽" userId="cabf1635-5c28-4baa-9fa6-33978eeacf4c" providerId="ADAL" clId="{8156B4CE-5DEE-4E2C-9018-72EA085BF5D8}" dt="2023-09-25T01:07:35.861" v="16038" actId="1076"/>
          <ac:picMkLst>
            <pc:docMk/>
            <pc:sldMk cId="351583479" sldId="303"/>
            <ac:picMk id="2054" creationId="{50979F8F-BAC2-6262-7EED-8329FE919E79}"/>
          </ac:picMkLst>
        </pc:picChg>
        <pc:picChg chg="add del mod">
          <ac:chgData name="황신엽" userId="cabf1635-5c28-4baa-9fa6-33978eeacf4c" providerId="ADAL" clId="{8156B4CE-5DEE-4E2C-9018-72EA085BF5D8}" dt="2023-09-25T01:08:10.130" v="16044" actId="478"/>
          <ac:picMkLst>
            <pc:docMk/>
            <pc:sldMk cId="351583479" sldId="303"/>
            <ac:picMk id="2056" creationId="{73A97402-B771-490A-092A-257D3CDEE72F}"/>
          </ac:picMkLst>
        </pc:picChg>
        <pc:cxnChg chg="del mod">
          <ac:chgData name="황신엽" userId="cabf1635-5c28-4baa-9fa6-33978eeacf4c" providerId="ADAL" clId="{8156B4CE-5DEE-4E2C-9018-72EA085BF5D8}" dt="2023-09-17T12:20:33.706" v="7545" actId="478"/>
          <ac:cxnSpMkLst>
            <pc:docMk/>
            <pc:sldMk cId="351583479" sldId="303"/>
            <ac:cxnSpMk id="10" creationId="{74FB655C-2AAA-90BA-692E-C628CEC90659}"/>
          </ac:cxnSpMkLst>
        </pc:cxnChg>
      </pc:sldChg>
      <pc:sldChg chg="modSp add mod">
        <pc:chgData name="황신엽" userId="cabf1635-5c28-4baa-9fa6-33978eeacf4c" providerId="ADAL" clId="{8156B4CE-5DEE-4E2C-9018-72EA085BF5D8}" dt="2023-09-25T00:02:17.983" v="15583" actId="2711"/>
        <pc:sldMkLst>
          <pc:docMk/>
          <pc:sldMk cId="0" sldId="304"/>
        </pc:sldMkLst>
        <pc:spChg chg="mod">
          <ac:chgData name="황신엽" userId="cabf1635-5c28-4baa-9fa6-33978eeacf4c" providerId="ADAL" clId="{8156B4CE-5DEE-4E2C-9018-72EA085BF5D8}" dt="2023-09-25T00:02:17.983" v="15583" actId="2711"/>
          <ac:spMkLst>
            <pc:docMk/>
            <pc:sldMk cId="0" sldId="304"/>
            <ac:spMk id="3" creationId="{371A40F4-CA6A-6ED0-6F1A-2062FCDC348B}"/>
          </ac:spMkLst>
        </pc:spChg>
        <pc:spChg chg="mod">
          <ac:chgData name="황신엽" userId="cabf1635-5c28-4baa-9fa6-33978eeacf4c" providerId="ADAL" clId="{8156B4CE-5DEE-4E2C-9018-72EA085BF5D8}" dt="2023-09-25T00:02:17.983" v="15583" actId="2711"/>
          <ac:spMkLst>
            <pc:docMk/>
            <pc:sldMk cId="0" sldId="304"/>
            <ac:spMk id="4" creationId="{9F225BD5-63EE-1AFC-84C3-29E559338965}"/>
          </ac:spMkLst>
        </pc:spChg>
        <pc:spChg chg="mod">
          <ac:chgData name="황신엽" userId="cabf1635-5c28-4baa-9fa6-33978eeacf4c" providerId="ADAL" clId="{8156B4CE-5DEE-4E2C-9018-72EA085BF5D8}" dt="2023-09-25T00:02:17.983" v="15583" actId="2711"/>
          <ac:spMkLst>
            <pc:docMk/>
            <pc:sldMk cId="0" sldId="304"/>
            <ac:spMk id="5" creationId="{9BB569F5-01EF-6441-FF0C-B7C20006F9D8}"/>
          </ac:spMkLst>
        </pc:spChg>
        <pc:spChg chg="mod">
          <ac:chgData name="황신엽" userId="cabf1635-5c28-4baa-9fa6-33978eeacf4c" providerId="ADAL" clId="{8156B4CE-5DEE-4E2C-9018-72EA085BF5D8}" dt="2023-09-25T00:02:17.983" v="15583" actId="2711"/>
          <ac:spMkLst>
            <pc:docMk/>
            <pc:sldMk cId="0" sldId="304"/>
            <ac:spMk id="6" creationId="{9583C0F6-098A-D4A0-4995-AB46FE8AE298}"/>
          </ac:spMkLst>
        </pc:spChg>
        <pc:spChg chg="mod">
          <ac:chgData name="황신엽" userId="cabf1635-5c28-4baa-9fa6-33978eeacf4c" providerId="ADAL" clId="{8156B4CE-5DEE-4E2C-9018-72EA085BF5D8}" dt="2023-09-25T00:02:17.983" v="15583" actId="2711"/>
          <ac:spMkLst>
            <pc:docMk/>
            <pc:sldMk cId="0" sldId="304"/>
            <ac:spMk id="7" creationId="{3C94099D-D971-34E7-7E41-BE2967C3D998}"/>
          </ac:spMkLst>
        </pc:spChg>
        <pc:spChg chg="mod">
          <ac:chgData name="황신엽" userId="cabf1635-5c28-4baa-9fa6-33978eeacf4c" providerId="ADAL" clId="{8156B4CE-5DEE-4E2C-9018-72EA085BF5D8}" dt="2023-09-25T00:02:17.983" v="15583" actId="2711"/>
          <ac:spMkLst>
            <pc:docMk/>
            <pc:sldMk cId="0" sldId="304"/>
            <ac:spMk id="8" creationId="{4101E1D8-B396-7A4C-275C-45C66C021D4E}"/>
          </ac:spMkLst>
        </pc:spChg>
        <pc:spChg chg="mod">
          <ac:chgData name="황신엽" userId="cabf1635-5c28-4baa-9fa6-33978eeacf4c" providerId="ADAL" clId="{8156B4CE-5DEE-4E2C-9018-72EA085BF5D8}" dt="2023-09-25T00:02:17.983" v="15583" actId="2711"/>
          <ac:spMkLst>
            <pc:docMk/>
            <pc:sldMk cId="0" sldId="304"/>
            <ac:spMk id="9" creationId="{D88197C0-F691-ED2C-B43F-2B2D1978C04D}"/>
          </ac:spMkLst>
        </pc:spChg>
        <pc:spChg chg="mod">
          <ac:chgData name="황신엽" userId="cabf1635-5c28-4baa-9fa6-33978eeacf4c" providerId="ADAL" clId="{8156B4CE-5DEE-4E2C-9018-72EA085BF5D8}" dt="2023-09-25T00:02:17.983" v="15583" actId="2711"/>
          <ac:spMkLst>
            <pc:docMk/>
            <pc:sldMk cId="0" sldId="304"/>
            <ac:spMk id="10" creationId="{11F0C6B5-4684-E337-6EC1-3A54FB8A5F10}"/>
          </ac:spMkLst>
        </pc:spChg>
        <pc:spChg chg="mod">
          <ac:chgData name="황신엽" userId="cabf1635-5c28-4baa-9fa6-33978eeacf4c" providerId="ADAL" clId="{8156B4CE-5DEE-4E2C-9018-72EA085BF5D8}" dt="2023-09-25T00:02:17.983" v="15583" actId="2711"/>
          <ac:spMkLst>
            <pc:docMk/>
            <pc:sldMk cId="0" sldId="304"/>
            <ac:spMk id="12" creationId="{6C31CF19-049C-7B5F-EECB-04E05910F813}"/>
          </ac:spMkLst>
        </pc:spChg>
        <pc:spChg chg="mod">
          <ac:chgData name="황신엽" userId="cabf1635-5c28-4baa-9fa6-33978eeacf4c" providerId="ADAL" clId="{8156B4CE-5DEE-4E2C-9018-72EA085BF5D8}" dt="2023-09-25T00:02:17.983" v="15583" actId="2711"/>
          <ac:spMkLst>
            <pc:docMk/>
            <pc:sldMk cId="0" sldId="304"/>
            <ac:spMk id="15" creationId="{A352ABC0-FC75-1093-05BC-BABBBAE8DFF2}"/>
          </ac:spMkLst>
        </pc:spChg>
        <pc:spChg chg="mod">
          <ac:chgData name="황신엽" userId="cabf1635-5c28-4baa-9fa6-33978eeacf4c" providerId="ADAL" clId="{8156B4CE-5DEE-4E2C-9018-72EA085BF5D8}" dt="2023-09-25T00:02:17.983" v="15583" actId="2711"/>
          <ac:spMkLst>
            <pc:docMk/>
            <pc:sldMk cId="0" sldId="304"/>
            <ac:spMk id="16" creationId="{9C3C7A66-5B0D-5E05-7C19-C74F14B4A055}"/>
          </ac:spMkLst>
        </pc:spChg>
        <pc:spChg chg="mod">
          <ac:chgData name="황신엽" userId="cabf1635-5c28-4baa-9fa6-33978eeacf4c" providerId="ADAL" clId="{8156B4CE-5DEE-4E2C-9018-72EA085BF5D8}" dt="2023-09-25T00:02:17.983" v="15583" actId="2711"/>
          <ac:spMkLst>
            <pc:docMk/>
            <pc:sldMk cId="0" sldId="304"/>
            <ac:spMk id="17" creationId="{9EBF2747-E41C-82DD-5CD2-9D55DE71460E}"/>
          </ac:spMkLst>
        </pc:spChg>
        <pc:spChg chg="mod">
          <ac:chgData name="황신엽" userId="cabf1635-5c28-4baa-9fa6-33978eeacf4c" providerId="ADAL" clId="{8156B4CE-5DEE-4E2C-9018-72EA085BF5D8}" dt="2023-09-25T00:02:17.983" v="15583" actId="2711"/>
          <ac:spMkLst>
            <pc:docMk/>
            <pc:sldMk cId="0" sldId="304"/>
            <ac:spMk id="18" creationId="{0251DAC5-7052-970C-1D0E-BCEE758B01C7}"/>
          </ac:spMkLst>
        </pc:spChg>
        <pc:spChg chg="mod">
          <ac:chgData name="황신엽" userId="cabf1635-5c28-4baa-9fa6-33978eeacf4c" providerId="ADAL" clId="{8156B4CE-5DEE-4E2C-9018-72EA085BF5D8}" dt="2023-09-25T00:02:17.983" v="15583" actId="2711"/>
          <ac:spMkLst>
            <pc:docMk/>
            <pc:sldMk cId="0" sldId="304"/>
            <ac:spMk id="19" creationId="{59ED14FA-92BA-9822-9966-CFF9C8B8F6C7}"/>
          </ac:spMkLst>
        </pc:spChg>
        <pc:spChg chg="mod">
          <ac:chgData name="황신엽" userId="cabf1635-5c28-4baa-9fa6-33978eeacf4c" providerId="ADAL" clId="{8156B4CE-5DEE-4E2C-9018-72EA085BF5D8}" dt="2023-09-25T00:02:17.983" v="15583" actId="2711"/>
          <ac:spMkLst>
            <pc:docMk/>
            <pc:sldMk cId="0" sldId="304"/>
            <ac:spMk id="20" creationId="{BF7D4D2C-4489-E95E-7794-2C4E12B177ED}"/>
          </ac:spMkLst>
        </pc:spChg>
        <pc:spChg chg="mod">
          <ac:chgData name="황신엽" userId="cabf1635-5c28-4baa-9fa6-33978eeacf4c" providerId="ADAL" clId="{8156B4CE-5DEE-4E2C-9018-72EA085BF5D8}" dt="2023-09-25T00:02:17.983" v="15583" actId="2711"/>
          <ac:spMkLst>
            <pc:docMk/>
            <pc:sldMk cId="0" sldId="304"/>
            <ac:spMk id="25" creationId="{AAD6EC89-63C6-7F79-A9FD-4AB118CD89F6}"/>
          </ac:spMkLst>
        </pc:spChg>
        <pc:spChg chg="mod">
          <ac:chgData name="황신엽" userId="cabf1635-5c28-4baa-9fa6-33978eeacf4c" providerId="ADAL" clId="{8156B4CE-5DEE-4E2C-9018-72EA085BF5D8}" dt="2023-09-25T00:02:17.983" v="15583" actId="2711"/>
          <ac:spMkLst>
            <pc:docMk/>
            <pc:sldMk cId="0" sldId="304"/>
            <ac:spMk id="26" creationId="{7DB714E2-0E1A-8453-5F12-2AB8361ACD39}"/>
          </ac:spMkLst>
        </pc:spChg>
        <pc:spChg chg="mod">
          <ac:chgData name="황신엽" userId="cabf1635-5c28-4baa-9fa6-33978eeacf4c" providerId="ADAL" clId="{8156B4CE-5DEE-4E2C-9018-72EA085BF5D8}" dt="2023-09-25T00:02:17.983" v="15583" actId="2711"/>
          <ac:spMkLst>
            <pc:docMk/>
            <pc:sldMk cId="0" sldId="304"/>
            <ac:spMk id="27" creationId="{377F2B2D-9379-E15A-438C-A9D351D157E8}"/>
          </ac:spMkLst>
        </pc:spChg>
        <pc:spChg chg="mod">
          <ac:chgData name="황신엽" userId="cabf1635-5c28-4baa-9fa6-33978eeacf4c" providerId="ADAL" clId="{8156B4CE-5DEE-4E2C-9018-72EA085BF5D8}" dt="2023-09-25T00:02:17.983" v="15583" actId="2711"/>
          <ac:spMkLst>
            <pc:docMk/>
            <pc:sldMk cId="0" sldId="304"/>
            <ac:spMk id="28" creationId="{55400F31-E264-51FB-3F6E-D3A8187F47F7}"/>
          </ac:spMkLst>
        </pc:spChg>
        <pc:spChg chg="mod">
          <ac:chgData name="황신엽" userId="cabf1635-5c28-4baa-9fa6-33978eeacf4c" providerId="ADAL" clId="{8156B4CE-5DEE-4E2C-9018-72EA085BF5D8}" dt="2023-09-25T00:02:17.983" v="15583" actId="2711"/>
          <ac:spMkLst>
            <pc:docMk/>
            <pc:sldMk cId="0" sldId="304"/>
            <ac:spMk id="29" creationId="{7A64AC75-4BFE-6A79-000C-DC1D35BD78F3}"/>
          </ac:spMkLst>
        </pc:spChg>
        <pc:spChg chg="mod">
          <ac:chgData name="황신엽" userId="cabf1635-5c28-4baa-9fa6-33978eeacf4c" providerId="ADAL" clId="{8156B4CE-5DEE-4E2C-9018-72EA085BF5D8}" dt="2023-09-25T00:02:17.983" v="15583" actId="2711"/>
          <ac:spMkLst>
            <pc:docMk/>
            <pc:sldMk cId="0" sldId="304"/>
            <ac:spMk id="30" creationId="{03DE9079-1335-D62D-84E0-64AD0BA1F393}"/>
          </ac:spMkLst>
        </pc:spChg>
        <pc:spChg chg="mod">
          <ac:chgData name="황신엽" userId="cabf1635-5c28-4baa-9fa6-33978eeacf4c" providerId="ADAL" clId="{8156B4CE-5DEE-4E2C-9018-72EA085BF5D8}" dt="2023-09-25T00:02:17.983" v="15583" actId="2711"/>
          <ac:spMkLst>
            <pc:docMk/>
            <pc:sldMk cId="0" sldId="304"/>
            <ac:spMk id="31" creationId="{DDB666EE-C341-0B7F-629E-CA8EEECEE797}"/>
          </ac:spMkLst>
        </pc:spChg>
        <pc:spChg chg="mod">
          <ac:chgData name="황신엽" userId="cabf1635-5c28-4baa-9fa6-33978eeacf4c" providerId="ADAL" clId="{8156B4CE-5DEE-4E2C-9018-72EA085BF5D8}" dt="2023-09-25T00:02:17.983" v="15583" actId="2711"/>
          <ac:spMkLst>
            <pc:docMk/>
            <pc:sldMk cId="0" sldId="304"/>
            <ac:spMk id="284"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6"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7"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8"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90" creationId="{00000000-0000-0000-0000-000000000000}"/>
          </ac:spMkLst>
        </pc:spChg>
      </pc:sldChg>
      <pc:sldChg chg="addSp delSp modSp add mod">
        <pc:chgData name="황신엽" userId="cabf1635-5c28-4baa-9fa6-33978eeacf4c" providerId="ADAL" clId="{8156B4CE-5DEE-4E2C-9018-72EA085BF5D8}" dt="2023-09-25T07:07:24.277" v="19137" actId="1035"/>
        <pc:sldMkLst>
          <pc:docMk/>
          <pc:sldMk cId="1661312257" sldId="305"/>
        </pc:sldMkLst>
        <pc:spChg chg="add del mod">
          <ac:chgData name="황신엽" userId="cabf1635-5c28-4baa-9fa6-33978eeacf4c" providerId="ADAL" clId="{8156B4CE-5DEE-4E2C-9018-72EA085BF5D8}" dt="2023-09-25T06:33:14.149" v="18856"/>
          <ac:spMkLst>
            <pc:docMk/>
            <pc:sldMk cId="1661312257" sldId="305"/>
            <ac:spMk id="2" creationId="{F293CF6B-48F4-3D0B-E7E2-56B36B286E2A}"/>
          </ac:spMkLst>
        </pc:spChg>
        <pc:spChg chg="add del mod">
          <ac:chgData name="황신엽" userId="cabf1635-5c28-4baa-9fa6-33978eeacf4c" providerId="ADAL" clId="{8156B4CE-5DEE-4E2C-9018-72EA085BF5D8}" dt="2023-09-24T17:21:28.141" v="14932" actId="478"/>
          <ac:spMkLst>
            <pc:docMk/>
            <pc:sldMk cId="1661312257" sldId="305"/>
            <ac:spMk id="3" creationId="{3E06CAB9-0329-30C7-52F9-6E7B594428AF}"/>
          </ac:spMkLst>
        </pc:spChg>
        <pc:spChg chg="add mod">
          <ac:chgData name="황신엽" userId="cabf1635-5c28-4baa-9fa6-33978eeacf4c" providerId="ADAL" clId="{8156B4CE-5DEE-4E2C-9018-72EA085BF5D8}" dt="2023-09-25T06:52:51.817" v="18957" actId="1076"/>
          <ac:spMkLst>
            <pc:docMk/>
            <pc:sldMk cId="1661312257" sldId="305"/>
            <ac:spMk id="3" creationId="{C92A9AD3-39B4-42B4-DFBA-08EF2BCECD0E}"/>
          </ac:spMkLst>
        </pc:spChg>
        <pc:spChg chg="add del mod">
          <ac:chgData name="황신엽" userId="cabf1635-5c28-4baa-9fa6-33978eeacf4c" providerId="ADAL" clId="{8156B4CE-5DEE-4E2C-9018-72EA085BF5D8}" dt="2023-09-25T06:36:51.156" v="18860" actId="478"/>
          <ac:spMkLst>
            <pc:docMk/>
            <pc:sldMk cId="1661312257" sldId="305"/>
            <ac:spMk id="4" creationId="{BEED1B5B-F054-65F9-25D1-EC711CB22160}"/>
          </ac:spMkLst>
        </pc:spChg>
        <pc:spChg chg="add mod">
          <ac:chgData name="황신엽" userId="cabf1635-5c28-4baa-9fa6-33978eeacf4c" providerId="ADAL" clId="{8156B4CE-5DEE-4E2C-9018-72EA085BF5D8}" dt="2023-09-25T07:06:37.893" v="19102" actId="1076"/>
          <ac:spMkLst>
            <pc:docMk/>
            <pc:sldMk cId="1661312257" sldId="305"/>
            <ac:spMk id="7" creationId="{EF2BE8C9-C6A0-AB1A-8389-17626829A171}"/>
          </ac:spMkLst>
        </pc:spChg>
        <pc:spChg chg="add mod">
          <ac:chgData name="황신엽" userId="cabf1635-5c28-4baa-9fa6-33978eeacf4c" providerId="ADAL" clId="{8156B4CE-5DEE-4E2C-9018-72EA085BF5D8}" dt="2023-09-25T07:01:23.654" v="19097"/>
          <ac:spMkLst>
            <pc:docMk/>
            <pc:sldMk cId="1661312257" sldId="305"/>
            <ac:spMk id="8" creationId="{76B9AF49-24CB-3230-0CDE-F3A4181356B5}"/>
          </ac:spMkLst>
        </pc:spChg>
        <pc:spChg chg="add mod">
          <ac:chgData name="황신엽" userId="cabf1635-5c28-4baa-9fa6-33978eeacf4c" providerId="ADAL" clId="{8156B4CE-5DEE-4E2C-9018-72EA085BF5D8}" dt="2023-09-25T00:03:11.685" v="15596" actId="2711"/>
          <ac:spMkLst>
            <pc:docMk/>
            <pc:sldMk cId="1661312257" sldId="305"/>
            <ac:spMk id="10" creationId="{44D78CE2-5D4A-D8A9-05B1-14EB0E44F74D}"/>
          </ac:spMkLst>
        </pc:spChg>
        <pc:spChg chg="mod">
          <ac:chgData name="황신엽" userId="cabf1635-5c28-4baa-9fa6-33978eeacf4c" providerId="ADAL" clId="{8156B4CE-5DEE-4E2C-9018-72EA085BF5D8}" dt="2023-09-25T00:03:11.685" v="15596" actId="2711"/>
          <ac:spMkLst>
            <pc:docMk/>
            <pc:sldMk cId="1661312257" sldId="305"/>
            <ac:spMk id="11" creationId="{52D0115D-9430-A60A-E7EC-2581585DA99A}"/>
          </ac:spMkLst>
        </pc:spChg>
        <pc:spChg chg="del mod">
          <ac:chgData name="황신엽" userId="cabf1635-5c28-4baa-9fa6-33978eeacf4c" providerId="ADAL" clId="{8156B4CE-5DEE-4E2C-9018-72EA085BF5D8}" dt="2023-09-24T17:08:31.278" v="14771" actId="478"/>
          <ac:spMkLst>
            <pc:docMk/>
            <pc:sldMk cId="1661312257" sldId="305"/>
            <ac:spMk id="13" creationId="{32D9E0F1-863E-258E-D546-EC9A35582FE9}"/>
          </ac:spMkLst>
        </pc:spChg>
        <pc:spChg chg="del mod">
          <ac:chgData name="황신엽" userId="cabf1635-5c28-4baa-9fa6-33978eeacf4c" providerId="ADAL" clId="{8156B4CE-5DEE-4E2C-9018-72EA085BF5D8}" dt="2023-09-24T17:11:27.460" v="14839" actId="478"/>
          <ac:spMkLst>
            <pc:docMk/>
            <pc:sldMk cId="1661312257" sldId="305"/>
            <ac:spMk id="14" creationId="{35737474-3450-1135-B896-84146F14524A}"/>
          </ac:spMkLst>
        </pc:spChg>
        <pc:spChg chg="add mod">
          <ac:chgData name="황신엽" userId="cabf1635-5c28-4baa-9fa6-33978eeacf4c" providerId="ADAL" clId="{8156B4CE-5DEE-4E2C-9018-72EA085BF5D8}" dt="2023-09-25T00:03:11.685" v="15596" actId="2711"/>
          <ac:spMkLst>
            <pc:docMk/>
            <pc:sldMk cId="1661312257" sldId="305"/>
            <ac:spMk id="15" creationId="{60D6E4EC-7861-DABD-E4C3-BAE0ADE14646}"/>
          </ac:spMkLst>
        </pc:spChg>
        <pc:spChg chg="mod">
          <ac:chgData name="황신엽" userId="cabf1635-5c28-4baa-9fa6-33978eeacf4c" providerId="ADAL" clId="{8156B4CE-5DEE-4E2C-9018-72EA085BF5D8}" dt="2023-09-25T00:03:11.685" v="15596" actId="2711"/>
          <ac:spMkLst>
            <pc:docMk/>
            <pc:sldMk cId="1661312257" sldId="305"/>
            <ac:spMk id="16" creationId="{D2F702F9-D909-0ABE-A9CD-F99E751AE3B7}"/>
          </ac:spMkLst>
        </pc:spChg>
        <pc:spChg chg="add mod">
          <ac:chgData name="황신엽" userId="cabf1635-5c28-4baa-9fa6-33978eeacf4c" providerId="ADAL" clId="{8156B4CE-5DEE-4E2C-9018-72EA085BF5D8}" dt="2023-09-25T04:50:36.204" v="17207" actId="1076"/>
          <ac:spMkLst>
            <pc:docMk/>
            <pc:sldMk cId="1661312257" sldId="305"/>
            <ac:spMk id="17" creationId="{8709EB84-DF1C-C5BB-9271-7E375D086B34}"/>
          </ac:spMkLst>
        </pc:spChg>
        <pc:spChg chg="add del mod">
          <ac:chgData name="황신엽" userId="cabf1635-5c28-4baa-9fa6-33978eeacf4c" providerId="ADAL" clId="{8156B4CE-5DEE-4E2C-9018-72EA085BF5D8}" dt="2023-09-24T17:07:37.382" v="14754" actId="478"/>
          <ac:spMkLst>
            <pc:docMk/>
            <pc:sldMk cId="1661312257" sldId="305"/>
            <ac:spMk id="18" creationId="{42A7F648-1A18-B62F-0285-24C5FD44BAD7}"/>
          </ac:spMkLst>
        </pc:spChg>
        <pc:spChg chg="add del mod">
          <ac:chgData name="황신엽" userId="cabf1635-5c28-4baa-9fa6-33978eeacf4c" providerId="ADAL" clId="{8156B4CE-5DEE-4E2C-9018-72EA085BF5D8}" dt="2023-09-24T17:09:21.091" v="14792" actId="478"/>
          <ac:spMkLst>
            <pc:docMk/>
            <pc:sldMk cId="1661312257" sldId="305"/>
            <ac:spMk id="19" creationId="{190AAB52-7DB9-3CCF-CA65-B948CAB13D69}"/>
          </ac:spMkLst>
        </pc:spChg>
        <pc:spChg chg="add del mod">
          <ac:chgData name="황신엽" userId="cabf1635-5c28-4baa-9fa6-33978eeacf4c" providerId="ADAL" clId="{8156B4CE-5DEE-4E2C-9018-72EA085BF5D8}" dt="2023-09-18T00:02:55.604" v="8264"/>
          <ac:spMkLst>
            <pc:docMk/>
            <pc:sldMk cId="1661312257" sldId="305"/>
            <ac:spMk id="20" creationId="{9E5D15B6-6AFD-6974-25D8-C4BE51FCC662}"/>
          </ac:spMkLst>
        </pc:spChg>
        <pc:spChg chg="add del mod">
          <ac:chgData name="황신엽" userId="cabf1635-5c28-4baa-9fa6-33978eeacf4c" providerId="ADAL" clId="{8156B4CE-5DEE-4E2C-9018-72EA085BF5D8}" dt="2023-09-24T17:09:47.782" v="14797" actId="478"/>
          <ac:spMkLst>
            <pc:docMk/>
            <pc:sldMk cId="1661312257" sldId="305"/>
            <ac:spMk id="21" creationId="{347206FF-949F-CAAE-CE3B-88D5F2BCE654}"/>
          </ac:spMkLst>
        </pc:spChg>
        <pc:spChg chg="add mod">
          <ac:chgData name="황신엽" userId="cabf1635-5c28-4baa-9fa6-33978eeacf4c" providerId="ADAL" clId="{8156B4CE-5DEE-4E2C-9018-72EA085BF5D8}" dt="2023-09-25T00:03:11.685" v="15596" actId="2711"/>
          <ac:spMkLst>
            <pc:docMk/>
            <pc:sldMk cId="1661312257" sldId="305"/>
            <ac:spMk id="22" creationId="{B41CC706-D39D-7EAA-8372-72BCA442A318}"/>
          </ac:spMkLst>
        </pc:spChg>
        <pc:spChg chg="add mod ord">
          <ac:chgData name="황신엽" userId="cabf1635-5c28-4baa-9fa6-33978eeacf4c" providerId="ADAL" clId="{8156B4CE-5DEE-4E2C-9018-72EA085BF5D8}" dt="2023-09-25T00:03:11.685" v="15596" actId="2711"/>
          <ac:spMkLst>
            <pc:docMk/>
            <pc:sldMk cId="1661312257" sldId="305"/>
            <ac:spMk id="23" creationId="{A3A65E8B-953F-4CEE-7774-A0F2AB0F0414}"/>
          </ac:spMkLst>
        </pc:spChg>
        <pc:spChg chg="add mod">
          <ac:chgData name="황신엽" userId="cabf1635-5c28-4baa-9fa6-33978eeacf4c" providerId="ADAL" clId="{8156B4CE-5DEE-4E2C-9018-72EA085BF5D8}" dt="2023-09-25T07:00:36.441" v="19082" actId="14100"/>
          <ac:spMkLst>
            <pc:docMk/>
            <pc:sldMk cId="1661312257" sldId="305"/>
            <ac:spMk id="24" creationId="{84DED16F-A3EA-B69E-EDE2-A2D84BA7A948}"/>
          </ac:spMkLst>
        </pc:spChg>
        <pc:spChg chg="add mod">
          <ac:chgData name="황신엽" userId="cabf1635-5c28-4baa-9fa6-33978eeacf4c" providerId="ADAL" clId="{8156B4CE-5DEE-4E2C-9018-72EA085BF5D8}" dt="2023-09-25T00:03:11.685" v="15596" actId="2711"/>
          <ac:spMkLst>
            <pc:docMk/>
            <pc:sldMk cId="1661312257" sldId="305"/>
            <ac:spMk id="25" creationId="{80F7052C-E12B-540A-E5E1-8CD99F5F0358}"/>
          </ac:spMkLst>
        </pc:spChg>
        <pc:spChg chg="add del mod">
          <ac:chgData name="황신엽" userId="cabf1635-5c28-4baa-9fa6-33978eeacf4c" providerId="ADAL" clId="{8156B4CE-5DEE-4E2C-9018-72EA085BF5D8}" dt="2023-09-24T14:48:54.470" v="14293" actId="478"/>
          <ac:spMkLst>
            <pc:docMk/>
            <pc:sldMk cId="1661312257" sldId="305"/>
            <ac:spMk id="26" creationId="{C3C8D244-7CA1-68BE-726D-69E5A87319C7}"/>
          </ac:spMkLst>
        </pc:spChg>
        <pc:spChg chg="add del mod">
          <ac:chgData name="황신엽" userId="cabf1635-5c28-4baa-9fa6-33978eeacf4c" providerId="ADAL" clId="{8156B4CE-5DEE-4E2C-9018-72EA085BF5D8}" dt="2023-09-25T06:59:16.637" v="19053" actId="478"/>
          <ac:spMkLst>
            <pc:docMk/>
            <pc:sldMk cId="1661312257" sldId="305"/>
            <ac:spMk id="27" creationId="{45592737-6566-A3BA-8D3B-B0117BF8945D}"/>
          </ac:spMkLst>
        </pc:spChg>
        <pc:spChg chg="add del mod">
          <ac:chgData name="황신엽" userId="cabf1635-5c28-4baa-9fa6-33978eeacf4c" providerId="ADAL" clId="{8156B4CE-5DEE-4E2C-9018-72EA085BF5D8}" dt="2023-09-24T14:48:55.368" v="14294" actId="478"/>
          <ac:spMkLst>
            <pc:docMk/>
            <pc:sldMk cId="1661312257" sldId="305"/>
            <ac:spMk id="27" creationId="{490843CB-2D5A-7003-9819-DA06564A3C87}"/>
          </ac:spMkLst>
        </pc:spChg>
        <pc:spChg chg="add mod">
          <ac:chgData name="황신엽" userId="cabf1635-5c28-4baa-9fa6-33978eeacf4c" providerId="ADAL" clId="{8156B4CE-5DEE-4E2C-9018-72EA085BF5D8}" dt="2023-09-25T04:50:33.462" v="17206" actId="1076"/>
          <ac:spMkLst>
            <pc:docMk/>
            <pc:sldMk cId="1661312257" sldId="305"/>
            <ac:spMk id="32" creationId="{377A9D4C-971E-982F-8452-A16C2C8E69E2}"/>
          </ac:spMkLst>
        </pc:spChg>
        <pc:spChg chg="mod">
          <ac:chgData name="황신엽" userId="cabf1635-5c28-4baa-9fa6-33978eeacf4c" providerId="ADAL" clId="{8156B4CE-5DEE-4E2C-9018-72EA085BF5D8}" dt="2023-09-25T00:03:11.685" v="15596" actId="2711"/>
          <ac:spMkLst>
            <pc:docMk/>
            <pc:sldMk cId="1661312257" sldId="305"/>
            <ac:spMk id="345" creationId="{00000000-0000-0000-0000-000000000000}"/>
          </ac:spMkLst>
        </pc:spChg>
        <pc:spChg chg="mod">
          <ac:chgData name="황신엽" userId="cabf1635-5c28-4baa-9fa6-33978eeacf4c" providerId="ADAL" clId="{8156B4CE-5DEE-4E2C-9018-72EA085BF5D8}" dt="2023-09-25T00:03:11.685" v="15596" actId="2711"/>
          <ac:spMkLst>
            <pc:docMk/>
            <pc:sldMk cId="1661312257" sldId="305"/>
            <ac:spMk id="347" creationId="{00000000-0000-0000-0000-000000000000}"/>
          </ac:spMkLst>
        </pc:spChg>
        <pc:spChg chg="mod">
          <ac:chgData name="황신엽" userId="cabf1635-5c28-4baa-9fa6-33978eeacf4c" providerId="ADAL" clId="{8156B4CE-5DEE-4E2C-9018-72EA085BF5D8}" dt="2023-09-25T00:03:11.685" v="15596" actId="2711"/>
          <ac:spMkLst>
            <pc:docMk/>
            <pc:sldMk cId="1661312257" sldId="305"/>
            <ac:spMk id="348" creationId="{00000000-0000-0000-0000-000000000000}"/>
          </ac:spMkLst>
        </pc:spChg>
        <pc:spChg chg="mod">
          <ac:chgData name="황신엽" userId="cabf1635-5c28-4baa-9fa6-33978eeacf4c" providerId="ADAL" clId="{8156B4CE-5DEE-4E2C-9018-72EA085BF5D8}" dt="2023-09-25T02:30:02.503" v="16780" actId="14100"/>
          <ac:spMkLst>
            <pc:docMk/>
            <pc:sldMk cId="1661312257" sldId="305"/>
            <ac:spMk id="349" creationId="{00000000-0000-0000-0000-000000000000}"/>
          </ac:spMkLst>
        </pc:spChg>
        <pc:grpChg chg="add del mod">
          <ac:chgData name="황신엽" userId="cabf1635-5c28-4baa-9fa6-33978eeacf4c" providerId="ADAL" clId="{8156B4CE-5DEE-4E2C-9018-72EA085BF5D8}" dt="2023-09-25T06:36:51.156" v="18860" actId="478"/>
          <ac:grpSpMkLst>
            <pc:docMk/>
            <pc:sldMk cId="1661312257" sldId="305"/>
            <ac:grpSpMk id="6" creationId="{B2FBB4F4-AA7A-BDFA-12B6-DE7B735ABD53}"/>
          </ac:grpSpMkLst>
        </pc:grpChg>
        <pc:grpChg chg="add mod">
          <ac:chgData name="황신엽" userId="cabf1635-5c28-4baa-9fa6-33978eeacf4c" providerId="ADAL" clId="{8156B4CE-5DEE-4E2C-9018-72EA085BF5D8}" dt="2023-09-25T07:00:30.952" v="19081" actId="1036"/>
          <ac:grpSpMkLst>
            <pc:docMk/>
            <pc:sldMk cId="1661312257" sldId="305"/>
            <ac:grpSpMk id="28" creationId="{2F6D771E-BC19-0171-9CEC-40D33E338901}"/>
          </ac:grpSpMkLst>
        </pc:grpChg>
        <pc:grpChg chg="add mod">
          <ac:chgData name="황신엽" userId="cabf1635-5c28-4baa-9fa6-33978eeacf4c" providerId="ADAL" clId="{8156B4CE-5DEE-4E2C-9018-72EA085BF5D8}" dt="2023-09-25T07:07:24.277" v="19137" actId="1035"/>
          <ac:grpSpMkLst>
            <pc:docMk/>
            <pc:sldMk cId="1661312257" sldId="305"/>
            <ac:grpSpMk id="29" creationId="{A27F18DB-215A-0F60-6BEF-335E54E6D25D}"/>
          </ac:grpSpMkLst>
        </pc:grpChg>
        <pc:grpChg chg="add mod">
          <ac:chgData name="황신엽" userId="cabf1635-5c28-4baa-9fa6-33978eeacf4c" providerId="ADAL" clId="{8156B4CE-5DEE-4E2C-9018-72EA085BF5D8}" dt="2023-09-24T17:21:11.243" v="14929" actId="1076"/>
          <ac:grpSpMkLst>
            <pc:docMk/>
            <pc:sldMk cId="1661312257" sldId="305"/>
            <ac:grpSpMk id="31" creationId="{ED9DB3B3-211B-6DA8-AE61-731D6917EC81}"/>
          </ac:grpSpMkLst>
        </pc:grpChg>
        <pc:graphicFrameChg chg="del mod modGraphic">
          <ac:chgData name="황신엽" userId="cabf1635-5c28-4baa-9fa6-33978eeacf4c" providerId="ADAL" clId="{8156B4CE-5DEE-4E2C-9018-72EA085BF5D8}" dt="2023-09-24T14:53:22.662" v="14683" actId="478"/>
          <ac:graphicFrameMkLst>
            <pc:docMk/>
            <pc:sldMk cId="1661312257" sldId="305"/>
            <ac:graphicFrameMk id="2" creationId="{C0E9D184-18AC-703C-5035-E640719C1D4E}"/>
          </ac:graphicFrameMkLst>
        </pc:graphicFrameChg>
        <pc:picChg chg="add del mod">
          <ac:chgData name="황신엽" userId="cabf1635-5c28-4baa-9fa6-33978eeacf4c" providerId="ADAL" clId="{8156B4CE-5DEE-4E2C-9018-72EA085BF5D8}" dt="2023-09-22T01:37:41.537" v="11713" actId="478"/>
          <ac:picMkLst>
            <pc:docMk/>
            <pc:sldMk cId="1661312257" sldId="305"/>
            <ac:picMk id="4" creationId="{4B9A61AD-2BE8-A652-B329-6F1F1A903E8F}"/>
          </ac:picMkLst>
        </pc:picChg>
        <pc:picChg chg="del">
          <ac:chgData name="황신엽" userId="cabf1635-5c28-4baa-9fa6-33978eeacf4c" providerId="ADAL" clId="{8156B4CE-5DEE-4E2C-9018-72EA085BF5D8}" dt="2023-09-17T23:48:30.139" v="8155" actId="478"/>
          <ac:picMkLst>
            <pc:docMk/>
            <pc:sldMk cId="1661312257" sldId="305"/>
            <ac:picMk id="4" creationId="{9613FB34-A2F6-FE7F-FC5C-4F67C02ED7FA}"/>
          </ac:picMkLst>
        </pc:picChg>
        <pc:picChg chg="add del mod">
          <ac:chgData name="황신엽" userId="cabf1635-5c28-4baa-9fa6-33978eeacf4c" providerId="ADAL" clId="{8156B4CE-5DEE-4E2C-9018-72EA085BF5D8}" dt="2023-09-22T01:38:18.788" v="11723" actId="478"/>
          <ac:picMkLst>
            <pc:docMk/>
            <pc:sldMk cId="1661312257" sldId="305"/>
            <ac:picMk id="6" creationId="{933B347B-6E6B-C140-E8C0-72D96BA9541C}"/>
          </ac:picMkLst>
        </pc:picChg>
        <pc:picChg chg="add del mod">
          <ac:chgData name="황신엽" userId="cabf1635-5c28-4baa-9fa6-33978eeacf4c" providerId="ADAL" clId="{8156B4CE-5DEE-4E2C-9018-72EA085BF5D8}" dt="2023-09-19T04:42:53.341" v="9158" actId="478"/>
          <ac:picMkLst>
            <pc:docMk/>
            <pc:sldMk cId="1661312257" sldId="305"/>
            <ac:picMk id="6" creationId="{A8F100BD-1589-9131-6AFD-9A79C8A0BCCD}"/>
          </ac:picMkLst>
        </pc:picChg>
        <pc:picChg chg="add del mod">
          <ac:chgData name="황신엽" userId="cabf1635-5c28-4baa-9fa6-33978eeacf4c" providerId="ADAL" clId="{8156B4CE-5DEE-4E2C-9018-72EA085BF5D8}" dt="2023-09-22T01:59:10.140" v="11866" actId="478"/>
          <ac:picMkLst>
            <pc:docMk/>
            <pc:sldMk cId="1661312257" sldId="305"/>
            <ac:picMk id="8" creationId="{04E8C32D-220B-BE9D-8716-7616947D14AB}"/>
          </ac:picMkLst>
        </pc:picChg>
        <pc:picChg chg="add del mod">
          <ac:chgData name="황신엽" userId="cabf1635-5c28-4baa-9fa6-33978eeacf4c" providerId="ADAL" clId="{8156B4CE-5DEE-4E2C-9018-72EA085BF5D8}" dt="2023-09-19T04:45:01.483" v="9168" actId="478"/>
          <ac:picMkLst>
            <pc:docMk/>
            <pc:sldMk cId="1661312257" sldId="305"/>
            <ac:picMk id="8" creationId="{550C4B98-E15E-1C52-86C9-8976B84E4FC4}"/>
          </ac:picMkLst>
        </pc:picChg>
        <pc:picChg chg="add del mod">
          <ac:chgData name="황신엽" userId="cabf1635-5c28-4baa-9fa6-33978eeacf4c" providerId="ADAL" clId="{8156B4CE-5DEE-4E2C-9018-72EA085BF5D8}" dt="2023-09-24T13:07:50.770" v="13806" actId="478"/>
          <ac:picMkLst>
            <pc:docMk/>
            <pc:sldMk cId="1661312257" sldId="305"/>
            <ac:picMk id="9" creationId="{AAB03A44-BDC1-F449-2E68-EC40C314F547}"/>
          </ac:picMkLst>
        </pc:picChg>
        <pc:picChg chg="del">
          <ac:chgData name="황신엽" userId="cabf1635-5c28-4baa-9fa6-33978eeacf4c" providerId="ADAL" clId="{8156B4CE-5DEE-4E2C-9018-72EA085BF5D8}" dt="2023-09-17T23:45:13.459" v="7828" actId="478"/>
          <ac:picMkLst>
            <pc:docMk/>
            <pc:sldMk cId="1661312257" sldId="305"/>
            <ac:picMk id="9" creationId="{F692C157-DD02-A02D-EC81-3DA3BEACED30}"/>
          </ac:picMkLst>
        </pc:picChg>
        <pc:picChg chg="add del mod">
          <ac:chgData name="황신엽" userId="cabf1635-5c28-4baa-9fa6-33978eeacf4c" providerId="ADAL" clId="{8156B4CE-5DEE-4E2C-9018-72EA085BF5D8}" dt="2023-09-25T06:52:55.251" v="18958" actId="478"/>
          <ac:picMkLst>
            <pc:docMk/>
            <pc:sldMk cId="1661312257" sldId="305"/>
            <ac:picMk id="12" creationId="{37A9A7EF-3749-B002-50F4-304F1EC16FAB}"/>
          </ac:picMkLst>
        </pc:picChg>
        <pc:picChg chg="add del mod">
          <ac:chgData name="황신엽" userId="cabf1635-5c28-4baa-9fa6-33978eeacf4c" providerId="ADAL" clId="{8156B4CE-5DEE-4E2C-9018-72EA085BF5D8}" dt="2023-09-18T00:00:46.868" v="8243" actId="478"/>
          <ac:picMkLst>
            <pc:docMk/>
            <pc:sldMk cId="1661312257" sldId="305"/>
            <ac:picMk id="12" creationId="{76908F34-C20A-E279-4FAB-18247DD922AF}"/>
          </ac:picMkLst>
        </pc:picChg>
        <pc:picChg chg="add del mod">
          <ac:chgData name="황신엽" userId="cabf1635-5c28-4baa-9fa6-33978eeacf4c" providerId="ADAL" clId="{8156B4CE-5DEE-4E2C-9018-72EA085BF5D8}" dt="2023-09-24T14:51:50.562" v="14562" actId="478"/>
          <ac:picMkLst>
            <pc:docMk/>
            <pc:sldMk cId="1661312257" sldId="305"/>
            <ac:picMk id="12" creationId="{C4720BB2-9A26-FA76-2F66-5D2D3F609975}"/>
          </ac:picMkLst>
        </pc:picChg>
        <pc:picChg chg="add mod">
          <ac:chgData name="황신엽" userId="cabf1635-5c28-4baa-9fa6-33978eeacf4c" providerId="ADAL" clId="{8156B4CE-5DEE-4E2C-9018-72EA085BF5D8}" dt="2023-09-25T06:52:48.826" v="18956" actId="1076"/>
          <ac:picMkLst>
            <pc:docMk/>
            <pc:sldMk cId="1661312257" sldId="305"/>
            <ac:picMk id="14" creationId="{5B2F97FB-9EC9-5686-A69F-5A92FAFCAF8C}"/>
          </ac:picMkLst>
        </pc:picChg>
        <pc:picChg chg="del">
          <ac:chgData name="황신엽" userId="cabf1635-5c28-4baa-9fa6-33978eeacf4c" providerId="ADAL" clId="{8156B4CE-5DEE-4E2C-9018-72EA085BF5D8}" dt="2023-09-17T23:48:32" v="8156" actId="478"/>
          <ac:picMkLst>
            <pc:docMk/>
            <pc:sldMk cId="1661312257" sldId="305"/>
            <ac:picMk id="15" creationId="{97FA8763-DEBB-3CA7-7195-D7AA08C15413}"/>
          </ac:picMkLst>
        </pc:picChg>
        <pc:picChg chg="add del mod">
          <ac:chgData name="황신엽" userId="cabf1635-5c28-4baa-9fa6-33978eeacf4c" providerId="ADAL" clId="{8156B4CE-5DEE-4E2C-9018-72EA085BF5D8}" dt="2023-09-22T01:59:25.798" v="11872"/>
          <ac:picMkLst>
            <pc:docMk/>
            <pc:sldMk cId="1661312257" sldId="305"/>
            <ac:picMk id="15" creationId="{D6BBA3CD-8E1F-8436-19BB-F679DECF5146}"/>
          </ac:picMkLst>
        </pc:picChg>
        <pc:picChg chg="add del mod">
          <ac:chgData name="황신엽" userId="cabf1635-5c28-4baa-9fa6-33978eeacf4c" providerId="ADAL" clId="{8156B4CE-5DEE-4E2C-9018-72EA085BF5D8}" dt="2023-09-22T07:26:22.149" v="13389" actId="478"/>
          <ac:picMkLst>
            <pc:docMk/>
            <pc:sldMk cId="1661312257" sldId="305"/>
            <ac:picMk id="17" creationId="{6A3ABA6B-3EE5-D63E-40DE-D5EC5E69D91E}"/>
          </ac:picMkLst>
        </pc:picChg>
        <pc:picChg chg="add del mod">
          <ac:chgData name="황신엽" userId="cabf1635-5c28-4baa-9fa6-33978eeacf4c" providerId="ADAL" clId="{8156B4CE-5DEE-4E2C-9018-72EA085BF5D8}" dt="2023-09-19T04:43:22.204" v="9167" actId="478"/>
          <ac:picMkLst>
            <pc:docMk/>
            <pc:sldMk cId="1661312257" sldId="305"/>
            <ac:picMk id="18" creationId="{EB4246D7-4B24-627E-8522-7AC3E33D758B}"/>
          </ac:picMkLst>
        </pc:picChg>
        <pc:picChg chg="add mod">
          <ac:chgData name="황신엽" userId="cabf1635-5c28-4baa-9fa6-33978eeacf4c" providerId="ADAL" clId="{8156B4CE-5DEE-4E2C-9018-72EA085BF5D8}" dt="2023-09-25T07:00:30.952" v="19081" actId="1036"/>
          <ac:picMkLst>
            <pc:docMk/>
            <pc:sldMk cId="1661312257" sldId="305"/>
            <ac:picMk id="19" creationId="{8924CDE2-C5C3-1DE7-0A2D-156DA389ACDB}"/>
          </ac:picMkLst>
        </pc:picChg>
        <pc:picChg chg="add del mod">
          <ac:chgData name="황신엽" userId="cabf1635-5c28-4baa-9fa6-33978eeacf4c" providerId="ADAL" clId="{8156B4CE-5DEE-4E2C-9018-72EA085BF5D8}" dt="2023-09-24T13:08:04.255" v="13807" actId="478"/>
          <ac:picMkLst>
            <pc:docMk/>
            <pc:sldMk cId="1661312257" sldId="305"/>
            <ac:picMk id="20" creationId="{43737590-D30F-C045-8B2A-9E12EA02AE20}"/>
          </ac:picMkLst>
        </pc:picChg>
        <pc:picChg chg="add mod">
          <ac:chgData name="황신엽" userId="cabf1635-5c28-4baa-9fa6-33978eeacf4c" providerId="ADAL" clId="{8156B4CE-5DEE-4E2C-9018-72EA085BF5D8}" dt="2023-09-25T07:00:30.952" v="19081" actId="1036"/>
          <ac:picMkLst>
            <pc:docMk/>
            <pc:sldMk cId="1661312257" sldId="305"/>
            <ac:picMk id="21" creationId="{AF0BE1B0-750F-9464-EA58-027B78818550}"/>
          </ac:picMkLst>
        </pc:picChg>
        <pc:picChg chg="add del mod">
          <ac:chgData name="황신엽" userId="cabf1635-5c28-4baa-9fa6-33978eeacf4c" providerId="ADAL" clId="{8156B4CE-5DEE-4E2C-9018-72EA085BF5D8}" dt="2023-09-22T02:01:26.927" v="11886" actId="478"/>
          <ac:picMkLst>
            <pc:docMk/>
            <pc:sldMk cId="1661312257" sldId="305"/>
            <ac:picMk id="22" creationId="{56EC5F19-EDD0-0BE6-83E5-362519725443}"/>
          </ac:picMkLst>
        </pc:picChg>
        <pc:picChg chg="add del mod">
          <ac:chgData name="황신엽" userId="cabf1635-5c28-4baa-9fa6-33978eeacf4c" providerId="ADAL" clId="{8156B4CE-5DEE-4E2C-9018-72EA085BF5D8}" dt="2023-09-18T00:08:54.234" v="8348" actId="478"/>
          <ac:picMkLst>
            <pc:docMk/>
            <pc:sldMk cId="1661312257" sldId="305"/>
            <ac:picMk id="23" creationId="{49B28457-E947-3FED-BBB6-E915C6332282}"/>
          </ac:picMkLst>
        </pc:picChg>
        <pc:picChg chg="add del mod">
          <ac:chgData name="황신엽" userId="cabf1635-5c28-4baa-9fa6-33978eeacf4c" providerId="ADAL" clId="{8156B4CE-5DEE-4E2C-9018-72EA085BF5D8}" dt="2023-09-22T02:52:02.518" v="11897" actId="478"/>
          <ac:picMkLst>
            <pc:docMk/>
            <pc:sldMk cId="1661312257" sldId="305"/>
            <ac:picMk id="24" creationId="{C46574D2-B2EB-A5C5-32E7-93E36254F1C5}"/>
          </ac:picMkLst>
        </pc:picChg>
        <pc:picChg chg="add del mod">
          <ac:chgData name="황신엽" userId="cabf1635-5c28-4baa-9fa6-33978eeacf4c" providerId="ADAL" clId="{8156B4CE-5DEE-4E2C-9018-72EA085BF5D8}" dt="2023-09-19T05:10:10.996" v="9227" actId="478"/>
          <ac:picMkLst>
            <pc:docMk/>
            <pc:sldMk cId="1661312257" sldId="305"/>
            <ac:picMk id="25" creationId="{79977FC0-3563-4842-1DB5-E039A59F18AA}"/>
          </ac:picMkLst>
        </pc:picChg>
        <pc:picChg chg="add del mod">
          <ac:chgData name="황신엽" userId="cabf1635-5c28-4baa-9fa6-33978eeacf4c" providerId="ADAL" clId="{8156B4CE-5DEE-4E2C-9018-72EA085BF5D8}" dt="2023-09-22T02:52:23.293" v="11902" actId="478"/>
          <ac:picMkLst>
            <pc:docMk/>
            <pc:sldMk cId="1661312257" sldId="305"/>
            <ac:picMk id="28" creationId="{37A95760-ACD7-384A-B6F8-D68D050D52A0}"/>
          </ac:picMkLst>
        </pc:picChg>
        <pc:picChg chg="add del mod">
          <ac:chgData name="황신엽" userId="cabf1635-5c28-4baa-9fa6-33978eeacf4c" providerId="ADAL" clId="{8156B4CE-5DEE-4E2C-9018-72EA085BF5D8}" dt="2023-09-24T14:47:59.419" v="14198" actId="478"/>
          <ac:picMkLst>
            <pc:docMk/>
            <pc:sldMk cId="1661312257" sldId="305"/>
            <ac:picMk id="30" creationId="{A37DCC99-A8F5-8CAC-3969-5655B69871CB}"/>
          </ac:picMkLst>
        </pc:picChg>
        <pc:picChg chg="add mod">
          <ac:chgData name="황신엽" userId="cabf1635-5c28-4baa-9fa6-33978eeacf4c" providerId="ADAL" clId="{8156B4CE-5DEE-4E2C-9018-72EA085BF5D8}" dt="2023-09-25T07:00:39.242" v="19083" actId="1076"/>
          <ac:picMkLst>
            <pc:docMk/>
            <pc:sldMk cId="1661312257" sldId="305"/>
            <ac:picMk id="33" creationId="{75DB8CCE-A112-20A6-E7EB-79C320E9424E}"/>
          </ac:picMkLst>
        </pc:picChg>
        <pc:picChg chg="add mod">
          <ac:chgData name="황신엽" userId="cabf1635-5c28-4baa-9fa6-33978eeacf4c" providerId="ADAL" clId="{8156B4CE-5DEE-4E2C-9018-72EA085BF5D8}" dt="2023-09-25T07:07:24.277" v="19137" actId="1035"/>
          <ac:picMkLst>
            <pc:docMk/>
            <pc:sldMk cId="1661312257" sldId="305"/>
            <ac:picMk id="35" creationId="{0C914D7C-57B8-C7DA-F1F2-FE81F1F6FAE5}"/>
          </ac:picMkLst>
        </pc:picChg>
        <pc:picChg chg="add del mod">
          <ac:chgData name="황신엽" userId="cabf1635-5c28-4baa-9fa6-33978eeacf4c" providerId="ADAL" clId="{8156B4CE-5DEE-4E2C-9018-72EA085BF5D8}" dt="2023-09-25T06:52:34.412" v="18949" actId="478"/>
          <ac:picMkLst>
            <pc:docMk/>
            <pc:sldMk cId="1661312257" sldId="305"/>
            <ac:picMk id="1026" creationId="{55CD73FD-EB89-4873-E9F2-023594F8824C}"/>
          </ac:picMkLst>
        </pc:picChg>
      </pc:sldChg>
      <pc:sldChg chg="addSp delSp modSp add del mod">
        <pc:chgData name="황신엽" userId="cabf1635-5c28-4baa-9fa6-33978eeacf4c" providerId="ADAL" clId="{8156B4CE-5DEE-4E2C-9018-72EA085BF5D8}" dt="2023-09-22T07:07:50.475" v="12902" actId="47"/>
        <pc:sldMkLst>
          <pc:docMk/>
          <pc:sldMk cId="3545605175" sldId="306"/>
        </pc:sldMkLst>
        <pc:spChg chg="add mod">
          <ac:chgData name="황신엽" userId="cabf1635-5c28-4baa-9fa6-33978eeacf4c" providerId="ADAL" clId="{8156B4CE-5DEE-4E2C-9018-72EA085BF5D8}" dt="2023-09-18T07:13:28.210" v="8986"/>
          <ac:spMkLst>
            <pc:docMk/>
            <pc:sldMk cId="3545605175" sldId="306"/>
            <ac:spMk id="10" creationId="{1D64D4CE-EC93-1D83-8ADF-4A10D00419F7}"/>
          </ac:spMkLst>
        </pc:spChg>
        <pc:graphicFrameChg chg="mod modGraphic">
          <ac:chgData name="황신엽" userId="cabf1635-5c28-4baa-9fa6-33978eeacf4c" providerId="ADAL" clId="{8156B4CE-5DEE-4E2C-9018-72EA085BF5D8}" dt="2023-09-19T05:12:33.103" v="9233" actId="20577"/>
          <ac:graphicFrameMkLst>
            <pc:docMk/>
            <pc:sldMk cId="3545605175" sldId="306"/>
            <ac:graphicFrameMk id="2" creationId="{C0E9D184-18AC-703C-5035-E640719C1D4E}"/>
          </ac:graphicFrameMkLst>
        </pc:graphicFrameChg>
        <pc:picChg chg="add del mod">
          <ac:chgData name="황신엽" userId="cabf1635-5c28-4baa-9fa6-33978eeacf4c" providerId="ADAL" clId="{8156B4CE-5DEE-4E2C-9018-72EA085BF5D8}" dt="2023-09-22T02:02:08.501" v="11895" actId="478"/>
          <ac:picMkLst>
            <pc:docMk/>
            <pc:sldMk cId="3545605175" sldId="306"/>
            <ac:picMk id="3" creationId="{00C5C395-CD5F-23C4-B0CC-E9032850B8F6}"/>
          </ac:picMkLst>
        </pc:picChg>
        <pc:picChg chg="add mod">
          <ac:chgData name="황신엽" userId="cabf1635-5c28-4baa-9fa6-33978eeacf4c" providerId="ADAL" clId="{8156B4CE-5DEE-4E2C-9018-72EA085BF5D8}" dt="2023-09-22T02:02:12.099" v="11896" actId="14100"/>
          <ac:picMkLst>
            <pc:docMk/>
            <pc:sldMk cId="3545605175" sldId="306"/>
            <ac:picMk id="4" creationId="{7369A974-D5CC-2ACC-DA6A-19E302ED4A38}"/>
          </ac:picMkLst>
        </pc:picChg>
        <pc:picChg chg="add del mod">
          <ac:chgData name="황신엽" userId="cabf1635-5c28-4baa-9fa6-33978eeacf4c" providerId="ADAL" clId="{8156B4CE-5DEE-4E2C-9018-72EA085BF5D8}" dt="2023-09-19T05:24:06.846" v="9243" actId="478"/>
          <ac:picMkLst>
            <pc:docMk/>
            <pc:sldMk cId="3545605175" sldId="306"/>
            <ac:picMk id="4" creationId="{8158ECC8-5A9F-4118-1DFE-FA9269510C09}"/>
          </ac:picMkLst>
        </pc:picChg>
        <pc:picChg chg="del">
          <ac:chgData name="황신엽" userId="cabf1635-5c28-4baa-9fa6-33978eeacf4c" providerId="ADAL" clId="{8156B4CE-5DEE-4E2C-9018-72EA085BF5D8}" dt="2023-09-19T05:17:40.218" v="9234" actId="478"/>
          <ac:picMkLst>
            <pc:docMk/>
            <pc:sldMk cId="3545605175" sldId="306"/>
            <ac:picMk id="7" creationId="{4AF69519-722A-064A-ED86-CA4B5633CD8B}"/>
          </ac:picMkLst>
        </pc:picChg>
        <pc:picChg chg="add mod">
          <ac:chgData name="황신엽" userId="cabf1635-5c28-4baa-9fa6-33978eeacf4c" providerId="ADAL" clId="{8156B4CE-5DEE-4E2C-9018-72EA085BF5D8}" dt="2023-09-22T02:54:50.776" v="11914" actId="14100"/>
          <ac:picMkLst>
            <pc:docMk/>
            <pc:sldMk cId="3545605175" sldId="306"/>
            <ac:picMk id="7" creationId="{8891543B-F817-882D-3F53-173F2CBCB82E}"/>
          </ac:picMkLst>
        </pc:picChg>
        <pc:picChg chg="add del mod">
          <ac:chgData name="황신엽" userId="cabf1635-5c28-4baa-9fa6-33978eeacf4c" providerId="ADAL" clId="{8156B4CE-5DEE-4E2C-9018-72EA085BF5D8}" dt="2023-09-19T05:20:08.079" v="9240" actId="478"/>
          <ac:picMkLst>
            <pc:docMk/>
            <pc:sldMk cId="3545605175" sldId="306"/>
            <ac:picMk id="8" creationId="{EFED450C-E1E8-A207-8F89-92F4C86F4CCC}"/>
          </ac:picMkLst>
        </pc:picChg>
        <pc:picChg chg="del">
          <ac:chgData name="황신엽" userId="cabf1635-5c28-4baa-9fa6-33978eeacf4c" providerId="ADAL" clId="{8156B4CE-5DEE-4E2C-9018-72EA085BF5D8}" dt="2023-09-18T02:22:33.165" v="8535" actId="478"/>
          <ac:picMkLst>
            <pc:docMk/>
            <pc:sldMk cId="3545605175" sldId="306"/>
            <ac:picMk id="9" creationId="{378B8719-FFBE-011B-BB79-D8B901921AD3}"/>
          </ac:picMkLst>
        </pc:picChg>
        <pc:picChg chg="add mod">
          <ac:chgData name="황신엽" userId="cabf1635-5c28-4baa-9fa6-33978eeacf4c" providerId="ADAL" clId="{8156B4CE-5DEE-4E2C-9018-72EA085BF5D8}" dt="2023-09-19T05:20:17.455" v="9242" actId="14100"/>
          <ac:picMkLst>
            <pc:docMk/>
            <pc:sldMk cId="3545605175" sldId="306"/>
            <ac:picMk id="9" creationId="{DA8F7005-294C-5DD2-61A4-89D755452F3F}"/>
          </ac:picMkLst>
        </pc:picChg>
        <pc:picChg chg="add del mod">
          <ac:chgData name="황신엽" userId="cabf1635-5c28-4baa-9fa6-33978eeacf4c" providerId="ADAL" clId="{8156B4CE-5DEE-4E2C-9018-72EA085BF5D8}" dt="2023-09-22T02:53:20.768" v="11909" actId="478"/>
          <ac:picMkLst>
            <pc:docMk/>
            <pc:sldMk cId="3545605175" sldId="306"/>
            <ac:picMk id="15" creationId="{7686E8B9-A27F-0DDA-CABF-79A3C9D61F00}"/>
          </ac:picMkLst>
        </pc:picChg>
        <pc:picChg chg="del">
          <ac:chgData name="황신엽" userId="cabf1635-5c28-4baa-9fa6-33978eeacf4c" providerId="ADAL" clId="{8156B4CE-5DEE-4E2C-9018-72EA085BF5D8}" dt="2023-09-18T02:22:51.329" v="8540" actId="478"/>
          <ac:picMkLst>
            <pc:docMk/>
            <pc:sldMk cId="3545605175" sldId="306"/>
            <ac:picMk id="20" creationId="{98DC4194-BF0A-55DF-7940-2F4FDF37B246}"/>
          </ac:picMkLst>
        </pc:picChg>
      </pc:sldChg>
      <pc:sldChg chg="addSp delSp modSp add del mod ord">
        <pc:chgData name="황신엽" userId="cabf1635-5c28-4baa-9fa6-33978eeacf4c" providerId="ADAL" clId="{8156B4CE-5DEE-4E2C-9018-72EA085BF5D8}" dt="2023-09-24T18:25:09.922" v="15522" actId="47"/>
        <pc:sldMkLst>
          <pc:docMk/>
          <pc:sldMk cId="602260867" sldId="307"/>
        </pc:sldMkLst>
        <pc:spChg chg="add mod">
          <ac:chgData name="황신엽" userId="cabf1635-5c28-4baa-9fa6-33978eeacf4c" providerId="ADAL" clId="{8156B4CE-5DEE-4E2C-9018-72EA085BF5D8}" dt="2023-09-22T07:08:26.875" v="13027" actId="20577"/>
          <ac:spMkLst>
            <pc:docMk/>
            <pc:sldMk cId="602260867" sldId="307"/>
            <ac:spMk id="2" creationId="{40CD31A1-8262-1C74-987E-0336A34FC445}"/>
          </ac:spMkLst>
        </pc:spChg>
        <pc:spChg chg="del">
          <ac:chgData name="황신엽" userId="cabf1635-5c28-4baa-9fa6-33978eeacf4c" providerId="ADAL" clId="{8156B4CE-5DEE-4E2C-9018-72EA085BF5D8}" dt="2023-09-20T01:42:07.010" v="9644" actId="478"/>
          <ac:spMkLst>
            <pc:docMk/>
            <pc:sldMk cId="602260867" sldId="307"/>
            <ac:spMk id="6" creationId="{0F41741B-FDB5-4AA0-841F-9EFFCD35B012}"/>
          </ac:spMkLst>
        </pc:spChg>
        <pc:spChg chg="del">
          <ac:chgData name="황신엽" userId="cabf1635-5c28-4baa-9fa6-33978eeacf4c" providerId="ADAL" clId="{8156B4CE-5DEE-4E2C-9018-72EA085BF5D8}" dt="2023-09-20T01:41:57.497" v="9640" actId="478"/>
          <ac:spMkLst>
            <pc:docMk/>
            <pc:sldMk cId="602260867" sldId="307"/>
            <ac:spMk id="11" creationId="{52D0115D-9430-A60A-E7EC-2581585DA99A}"/>
          </ac:spMkLst>
        </pc:spChg>
        <pc:spChg chg="del">
          <ac:chgData name="황신엽" userId="cabf1635-5c28-4baa-9fa6-33978eeacf4c" providerId="ADAL" clId="{8156B4CE-5DEE-4E2C-9018-72EA085BF5D8}" dt="2023-09-20T01:42:06.087" v="9643" actId="478"/>
          <ac:spMkLst>
            <pc:docMk/>
            <pc:sldMk cId="602260867" sldId="307"/>
            <ac:spMk id="12" creationId="{233795B5-D064-2C4A-88BF-ADF32DE067C5}"/>
          </ac:spMkLst>
        </pc:spChg>
        <pc:spChg chg="add del">
          <ac:chgData name="황신엽" userId="cabf1635-5c28-4baa-9fa6-33978eeacf4c" providerId="ADAL" clId="{8156B4CE-5DEE-4E2C-9018-72EA085BF5D8}" dt="2023-09-20T01:42:04.784" v="9642" actId="478"/>
          <ac:spMkLst>
            <pc:docMk/>
            <pc:sldMk cId="602260867" sldId="307"/>
            <ac:spMk id="13" creationId="{32D9E0F1-863E-258E-D546-EC9A35582FE9}"/>
          </ac:spMkLst>
        </pc:spChg>
        <pc:spChg chg="add del">
          <ac:chgData name="황신엽" userId="cabf1635-5c28-4baa-9fa6-33978eeacf4c" providerId="ADAL" clId="{8156B4CE-5DEE-4E2C-9018-72EA085BF5D8}" dt="2023-09-20T01:42:08.360" v="9645" actId="478"/>
          <ac:spMkLst>
            <pc:docMk/>
            <pc:sldMk cId="602260867" sldId="307"/>
            <ac:spMk id="14" creationId="{35737474-3450-1135-B896-84146F14524A}"/>
          </ac:spMkLst>
        </pc:spChg>
        <pc:spChg chg="mod">
          <ac:chgData name="황신엽" userId="cabf1635-5c28-4baa-9fa6-33978eeacf4c" providerId="ADAL" clId="{8156B4CE-5DEE-4E2C-9018-72EA085BF5D8}" dt="2023-09-20T01:40:55.422" v="9626"/>
          <ac:spMkLst>
            <pc:docMk/>
            <pc:sldMk cId="602260867" sldId="307"/>
            <ac:spMk id="349" creationId="{00000000-0000-0000-0000-000000000000}"/>
          </ac:spMkLst>
        </pc:spChg>
        <pc:graphicFrameChg chg="mod modGraphic">
          <ac:chgData name="황신엽" userId="cabf1635-5c28-4baa-9fa6-33978eeacf4c" providerId="ADAL" clId="{8156B4CE-5DEE-4E2C-9018-72EA085BF5D8}" dt="2023-09-20T01:45:38.029" v="9866" actId="20577"/>
          <ac:graphicFrameMkLst>
            <pc:docMk/>
            <pc:sldMk cId="602260867" sldId="307"/>
            <ac:graphicFrameMk id="8" creationId="{EA715320-FAE1-D790-EBFB-9F85E57C0EED}"/>
          </ac:graphicFrameMkLst>
        </pc:graphicFrameChg>
        <pc:picChg chg="add del mod">
          <ac:chgData name="황신엽" userId="cabf1635-5c28-4baa-9fa6-33978eeacf4c" providerId="ADAL" clId="{8156B4CE-5DEE-4E2C-9018-72EA085BF5D8}" dt="2023-09-20T01:44:18" v="9713"/>
          <ac:picMkLst>
            <pc:docMk/>
            <pc:sldMk cId="602260867" sldId="307"/>
            <ac:picMk id="2" creationId="{A712B446-7F50-B59D-76E3-2FA19E59124A}"/>
          </ac:picMkLst>
        </pc:picChg>
        <pc:picChg chg="del">
          <ac:chgData name="황신엽" userId="cabf1635-5c28-4baa-9fa6-33978eeacf4c" providerId="ADAL" clId="{8156B4CE-5DEE-4E2C-9018-72EA085BF5D8}" dt="2023-09-20T01:40:59.336" v="9628" actId="478"/>
          <ac:picMkLst>
            <pc:docMk/>
            <pc:sldMk cId="602260867" sldId="307"/>
            <ac:picMk id="3" creationId="{E0497E49-1243-BD00-036C-0FD1146CAE0E}"/>
          </ac:picMkLst>
        </pc:picChg>
        <pc:picChg chg="del">
          <ac:chgData name="황신엽" userId="cabf1635-5c28-4baa-9fa6-33978eeacf4c" providerId="ADAL" clId="{8156B4CE-5DEE-4E2C-9018-72EA085BF5D8}" dt="2023-09-20T01:42:19.259" v="9649" actId="478"/>
          <ac:picMkLst>
            <pc:docMk/>
            <pc:sldMk cId="602260867" sldId="307"/>
            <ac:picMk id="4" creationId="{784ACA16-DB3C-F182-0588-FDFFE3D9FDE4}"/>
          </ac:picMkLst>
        </pc:picChg>
        <pc:picChg chg="del">
          <ac:chgData name="황신엽" userId="cabf1635-5c28-4baa-9fa6-33978eeacf4c" providerId="ADAL" clId="{8156B4CE-5DEE-4E2C-9018-72EA085BF5D8}" dt="2023-09-20T01:40:58.644" v="9627" actId="478"/>
          <ac:picMkLst>
            <pc:docMk/>
            <pc:sldMk cId="602260867" sldId="307"/>
            <ac:picMk id="7" creationId="{89607925-853C-5A65-9C15-624BEFC50654}"/>
          </ac:picMkLst>
        </pc:picChg>
        <pc:picChg chg="add mod">
          <ac:chgData name="황신엽" userId="cabf1635-5c28-4baa-9fa6-33978eeacf4c" providerId="ADAL" clId="{8156B4CE-5DEE-4E2C-9018-72EA085BF5D8}" dt="2023-09-20T01:46:48.717" v="9975" actId="1038"/>
          <ac:picMkLst>
            <pc:docMk/>
            <pc:sldMk cId="602260867" sldId="307"/>
            <ac:picMk id="1026" creationId="{1B8E45D7-86AD-4636-8E7A-181C5D584418}"/>
          </ac:picMkLst>
        </pc:picChg>
        <pc:picChg chg="add mod">
          <ac:chgData name="황신엽" userId="cabf1635-5c28-4baa-9fa6-33978eeacf4c" providerId="ADAL" clId="{8156B4CE-5DEE-4E2C-9018-72EA085BF5D8}" dt="2023-09-20T01:46:55.686" v="9976" actId="1076"/>
          <ac:picMkLst>
            <pc:docMk/>
            <pc:sldMk cId="602260867" sldId="307"/>
            <ac:picMk id="1028" creationId="{5DCE4C64-4F9B-A7C0-4DDF-12A6D69E1C98}"/>
          </ac:picMkLst>
        </pc:picChg>
        <pc:picChg chg="add del mod">
          <ac:chgData name="황신엽" userId="cabf1635-5c28-4baa-9fa6-33978eeacf4c" providerId="ADAL" clId="{8156B4CE-5DEE-4E2C-9018-72EA085BF5D8}" dt="2023-09-20T01:44:22.364" v="9720"/>
          <ac:picMkLst>
            <pc:docMk/>
            <pc:sldMk cId="602260867" sldId="307"/>
            <ac:picMk id="1030" creationId="{BAC04C4F-9528-8F65-B54D-FD22B72B46BF}"/>
          </ac:picMkLst>
        </pc:picChg>
      </pc:sldChg>
      <pc:sldChg chg="addSp delSp modSp add del mod">
        <pc:chgData name="황신엽" userId="cabf1635-5c28-4baa-9fa6-33978eeacf4c" providerId="ADAL" clId="{8156B4CE-5DEE-4E2C-9018-72EA085BF5D8}" dt="2023-09-24T18:25:13.651" v="15524" actId="47"/>
        <pc:sldMkLst>
          <pc:docMk/>
          <pc:sldMk cId="3635773658" sldId="308"/>
        </pc:sldMkLst>
        <pc:graphicFrameChg chg="mod modGraphic">
          <ac:chgData name="황신엽" userId="cabf1635-5c28-4baa-9fa6-33978eeacf4c" providerId="ADAL" clId="{8156B4CE-5DEE-4E2C-9018-72EA085BF5D8}" dt="2023-09-22T07:30:59.703" v="13402" actId="14100"/>
          <ac:graphicFrameMkLst>
            <pc:docMk/>
            <pc:sldMk cId="3635773658" sldId="308"/>
            <ac:graphicFrameMk id="8" creationId="{EA715320-FAE1-D790-EBFB-9F85E57C0EED}"/>
          </ac:graphicFrameMkLst>
        </pc:graphicFrameChg>
        <pc:picChg chg="del">
          <ac:chgData name="황신엽" userId="cabf1635-5c28-4baa-9fa6-33978eeacf4c" providerId="ADAL" clId="{8156B4CE-5DEE-4E2C-9018-72EA085BF5D8}" dt="2023-09-20T02:18:30.203" v="9988" actId="478"/>
          <ac:picMkLst>
            <pc:docMk/>
            <pc:sldMk cId="3635773658" sldId="308"/>
            <ac:picMk id="1026" creationId="{1B8E45D7-86AD-4636-8E7A-181C5D584418}"/>
          </ac:picMkLst>
        </pc:picChg>
        <pc:picChg chg="del">
          <ac:chgData name="황신엽" userId="cabf1635-5c28-4baa-9fa6-33978eeacf4c" providerId="ADAL" clId="{8156B4CE-5DEE-4E2C-9018-72EA085BF5D8}" dt="2023-09-20T02:18:30.818" v="9989" actId="478"/>
          <ac:picMkLst>
            <pc:docMk/>
            <pc:sldMk cId="3635773658" sldId="308"/>
            <ac:picMk id="1028" creationId="{5DCE4C64-4F9B-A7C0-4DDF-12A6D69E1C98}"/>
          </ac:picMkLst>
        </pc:picChg>
        <pc:picChg chg="add mod">
          <ac:chgData name="황신엽" userId="cabf1635-5c28-4baa-9fa6-33978eeacf4c" providerId="ADAL" clId="{8156B4CE-5DEE-4E2C-9018-72EA085BF5D8}" dt="2023-09-22T07:31:04.506" v="13403" actId="14100"/>
          <ac:picMkLst>
            <pc:docMk/>
            <pc:sldMk cId="3635773658" sldId="308"/>
            <ac:picMk id="3074" creationId="{37EEF98F-A498-5152-0EFB-A5FA17EA15BB}"/>
          </ac:picMkLst>
        </pc:picChg>
        <pc:picChg chg="add mod">
          <ac:chgData name="황신엽" userId="cabf1635-5c28-4baa-9fa6-33978eeacf4c" providerId="ADAL" clId="{8156B4CE-5DEE-4E2C-9018-72EA085BF5D8}" dt="2023-09-22T07:31:12.811" v="13405" actId="14100"/>
          <ac:picMkLst>
            <pc:docMk/>
            <pc:sldMk cId="3635773658" sldId="308"/>
            <ac:picMk id="3076" creationId="{3A30F343-A8E1-B7C4-5D3F-384CAB51357E}"/>
          </ac:picMkLst>
        </pc:picChg>
        <pc:cxnChg chg="add del mod">
          <ac:chgData name="황신엽" userId="cabf1635-5c28-4baa-9fa6-33978eeacf4c" providerId="ADAL" clId="{8156B4CE-5DEE-4E2C-9018-72EA085BF5D8}" dt="2023-09-22T07:31:48.598" v="13408" actId="478"/>
          <ac:cxnSpMkLst>
            <pc:docMk/>
            <pc:sldMk cId="3635773658" sldId="308"/>
            <ac:cxnSpMk id="3" creationId="{78A79560-2C76-7AC8-50DD-5A98ECF40803}"/>
          </ac:cxnSpMkLst>
        </pc:cxnChg>
      </pc:sldChg>
      <pc:sldChg chg="addSp delSp modSp add del mod">
        <pc:chgData name="황신엽" userId="cabf1635-5c28-4baa-9fa6-33978eeacf4c" providerId="ADAL" clId="{8156B4CE-5DEE-4E2C-9018-72EA085BF5D8}" dt="2023-09-25T01:15:23.676" v="16057" actId="47"/>
        <pc:sldMkLst>
          <pc:docMk/>
          <pc:sldMk cId="3848653499" sldId="309"/>
        </pc:sldMkLst>
        <pc:spChg chg="add del mod">
          <ac:chgData name="황신엽" userId="cabf1635-5c28-4baa-9fa6-33978eeacf4c" providerId="ADAL" clId="{8156B4CE-5DEE-4E2C-9018-72EA085BF5D8}" dt="2023-09-22T05:46:52.109" v="12100" actId="478"/>
          <ac:spMkLst>
            <pc:docMk/>
            <pc:sldMk cId="3848653499" sldId="309"/>
            <ac:spMk id="2" creationId="{93C9BE56-A924-550A-3B12-4705BC00EE7F}"/>
          </ac:spMkLst>
        </pc:spChg>
        <pc:graphicFrameChg chg="add del mod">
          <ac:chgData name="황신엽" userId="cabf1635-5c28-4baa-9fa6-33978eeacf4c" providerId="ADAL" clId="{8156B4CE-5DEE-4E2C-9018-72EA085BF5D8}" dt="2023-09-24T19:12:34.238" v="15566"/>
          <ac:graphicFrameMkLst>
            <pc:docMk/>
            <pc:sldMk cId="3848653499" sldId="309"/>
            <ac:graphicFrameMk id="2" creationId="{9DCD9555-561F-95BB-DDC5-F69FD38D72FE}"/>
          </ac:graphicFrameMkLst>
        </pc:graphicFrameChg>
        <pc:graphicFrameChg chg="mod modGraphic">
          <ac:chgData name="황신엽" userId="cabf1635-5c28-4baa-9fa6-33978eeacf4c" providerId="ADAL" clId="{8156B4CE-5DEE-4E2C-9018-72EA085BF5D8}" dt="2023-09-22T08:08:22.924" v="13561" actId="20577"/>
          <ac:graphicFrameMkLst>
            <pc:docMk/>
            <pc:sldMk cId="3848653499" sldId="309"/>
            <ac:graphicFrameMk id="8" creationId="{EA715320-FAE1-D790-EBFB-9F85E57C0EED}"/>
          </ac:graphicFrameMkLst>
        </pc:graphicFrameChg>
        <pc:picChg chg="add del mod">
          <ac:chgData name="황신엽" userId="cabf1635-5c28-4baa-9fa6-33978eeacf4c" providerId="ADAL" clId="{8156B4CE-5DEE-4E2C-9018-72EA085BF5D8}" dt="2023-09-22T05:49:43.584" v="12218" actId="478"/>
          <ac:picMkLst>
            <pc:docMk/>
            <pc:sldMk cId="3848653499" sldId="309"/>
            <ac:picMk id="3" creationId="{43834CEE-8113-E180-CECF-EA2B7446D626}"/>
          </ac:picMkLst>
        </pc:picChg>
        <pc:picChg chg="add del mod">
          <ac:chgData name="황신엽" userId="cabf1635-5c28-4baa-9fa6-33978eeacf4c" providerId="ADAL" clId="{8156B4CE-5DEE-4E2C-9018-72EA085BF5D8}" dt="2023-09-22T05:48:54.734" v="12208" actId="478"/>
          <ac:picMkLst>
            <pc:docMk/>
            <pc:sldMk cId="3848653499" sldId="309"/>
            <ac:picMk id="2050" creationId="{385A4E5D-C292-C1CC-6E36-5D8320FBC8C4}"/>
          </ac:picMkLst>
        </pc:picChg>
        <pc:picChg chg="add mod">
          <ac:chgData name="황신엽" userId="cabf1635-5c28-4baa-9fa6-33978eeacf4c" providerId="ADAL" clId="{8156B4CE-5DEE-4E2C-9018-72EA085BF5D8}" dt="2023-09-22T08:07:39.810" v="13423" actId="14100"/>
          <ac:picMkLst>
            <pc:docMk/>
            <pc:sldMk cId="3848653499" sldId="309"/>
            <ac:picMk id="2050" creationId="{F38444E5-D907-D379-C894-C280157AED33}"/>
          </ac:picMkLst>
        </pc:picChg>
        <pc:picChg chg="add del mod">
          <ac:chgData name="황신엽" userId="cabf1635-5c28-4baa-9fa6-33978eeacf4c" providerId="ADAL" clId="{8156B4CE-5DEE-4E2C-9018-72EA085BF5D8}" dt="2023-09-22T08:07:26.851" v="13418" actId="478"/>
          <ac:picMkLst>
            <pc:docMk/>
            <pc:sldMk cId="3848653499" sldId="309"/>
            <ac:picMk id="2052" creationId="{79673837-B590-8E5D-AB2E-7D4AED743B03}"/>
          </ac:picMkLst>
        </pc:picChg>
        <pc:picChg chg="add mod">
          <ac:chgData name="황신엽" userId="cabf1635-5c28-4baa-9fa6-33978eeacf4c" providerId="ADAL" clId="{8156B4CE-5DEE-4E2C-9018-72EA085BF5D8}" dt="2023-09-22T08:07:44.247" v="13424" actId="14100"/>
          <ac:picMkLst>
            <pc:docMk/>
            <pc:sldMk cId="3848653499" sldId="309"/>
            <ac:picMk id="2054" creationId="{832B47D4-A810-A916-89FA-4E37986ACA5D}"/>
          </ac:picMkLst>
        </pc:picChg>
        <pc:picChg chg="del">
          <ac:chgData name="황신엽" userId="cabf1635-5c28-4baa-9fa6-33978eeacf4c" providerId="ADAL" clId="{8156B4CE-5DEE-4E2C-9018-72EA085BF5D8}" dt="2023-09-22T05:05:48.229" v="12050" actId="478"/>
          <ac:picMkLst>
            <pc:docMk/>
            <pc:sldMk cId="3848653499" sldId="309"/>
            <ac:picMk id="3074" creationId="{37EEF98F-A498-5152-0EFB-A5FA17EA15BB}"/>
          </ac:picMkLst>
        </pc:picChg>
        <pc:picChg chg="del">
          <ac:chgData name="황신엽" userId="cabf1635-5c28-4baa-9fa6-33978eeacf4c" providerId="ADAL" clId="{8156B4CE-5DEE-4E2C-9018-72EA085BF5D8}" dt="2023-09-22T05:05:48.728" v="12051" actId="478"/>
          <ac:picMkLst>
            <pc:docMk/>
            <pc:sldMk cId="3848653499" sldId="309"/>
            <ac:picMk id="3076" creationId="{3A30F343-A8E1-B7C4-5D3F-384CAB51357E}"/>
          </ac:picMkLst>
        </pc:picChg>
      </pc:sldChg>
      <pc:sldChg chg="addSp delSp modSp add del mod ord">
        <pc:chgData name="황신엽" userId="cabf1635-5c28-4baa-9fa6-33978eeacf4c" providerId="ADAL" clId="{8156B4CE-5DEE-4E2C-9018-72EA085BF5D8}" dt="2023-09-24T18:27:08.779" v="15530" actId="47"/>
        <pc:sldMkLst>
          <pc:docMk/>
          <pc:sldMk cId="3511543087" sldId="310"/>
        </pc:sldMkLst>
        <pc:spChg chg="add del mod">
          <ac:chgData name="황신엽" userId="cabf1635-5c28-4baa-9fa6-33978eeacf4c" providerId="ADAL" clId="{8156B4CE-5DEE-4E2C-9018-72EA085BF5D8}" dt="2023-09-22T05:46:54.856" v="12101" actId="478"/>
          <ac:spMkLst>
            <pc:docMk/>
            <pc:sldMk cId="3511543087" sldId="310"/>
            <ac:spMk id="2" creationId="{3C3D383A-094F-9AE2-5EDE-90612EA01929}"/>
          </ac:spMkLst>
        </pc:spChg>
        <pc:graphicFrameChg chg="modGraphic">
          <ac:chgData name="황신엽" userId="cabf1635-5c28-4baa-9fa6-33978eeacf4c" providerId="ADAL" clId="{8156B4CE-5DEE-4E2C-9018-72EA085BF5D8}" dt="2023-09-22T05:55:14.957" v="12873" actId="20577"/>
          <ac:graphicFrameMkLst>
            <pc:docMk/>
            <pc:sldMk cId="3511543087" sldId="310"/>
            <ac:graphicFrameMk id="8" creationId="{EA715320-FAE1-D790-EBFB-9F85E57C0EED}"/>
          </ac:graphicFrameMkLst>
        </pc:graphicFrameChg>
        <pc:picChg chg="add mod">
          <ac:chgData name="황신엽" userId="cabf1635-5c28-4baa-9fa6-33978eeacf4c" providerId="ADAL" clId="{8156B4CE-5DEE-4E2C-9018-72EA085BF5D8}" dt="2023-09-22T05:47:18.586" v="12107" actId="14100"/>
          <ac:picMkLst>
            <pc:docMk/>
            <pc:sldMk cId="3511543087" sldId="310"/>
            <ac:picMk id="1026" creationId="{D606B5A8-0AFB-0F7C-C6EB-060C62386408}"/>
          </ac:picMkLst>
        </pc:picChg>
        <pc:picChg chg="add mod">
          <ac:chgData name="황신엽" userId="cabf1635-5c28-4baa-9fa6-33978eeacf4c" providerId="ADAL" clId="{8156B4CE-5DEE-4E2C-9018-72EA085BF5D8}" dt="2023-09-22T05:47:48.638" v="12113" actId="14100"/>
          <ac:picMkLst>
            <pc:docMk/>
            <pc:sldMk cId="3511543087" sldId="310"/>
            <ac:picMk id="1028" creationId="{5EB9C6F0-D786-DF56-456B-5C2561E2A49C}"/>
          </ac:picMkLst>
        </pc:picChg>
        <pc:picChg chg="del">
          <ac:chgData name="황신엽" userId="cabf1635-5c28-4baa-9fa6-33978eeacf4c" providerId="ADAL" clId="{8156B4CE-5DEE-4E2C-9018-72EA085BF5D8}" dt="2023-09-22T05:05:51.915" v="12052" actId="478"/>
          <ac:picMkLst>
            <pc:docMk/>
            <pc:sldMk cId="3511543087" sldId="310"/>
            <ac:picMk id="3074" creationId="{37EEF98F-A498-5152-0EFB-A5FA17EA15BB}"/>
          </ac:picMkLst>
        </pc:picChg>
        <pc:picChg chg="del">
          <ac:chgData name="황신엽" userId="cabf1635-5c28-4baa-9fa6-33978eeacf4c" providerId="ADAL" clId="{8156B4CE-5DEE-4E2C-9018-72EA085BF5D8}" dt="2023-09-22T05:05:52.264" v="12053" actId="478"/>
          <ac:picMkLst>
            <pc:docMk/>
            <pc:sldMk cId="3511543087" sldId="310"/>
            <ac:picMk id="3076" creationId="{3A30F343-A8E1-B7C4-5D3F-384CAB51357E}"/>
          </ac:picMkLst>
        </pc:picChg>
      </pc:sldChg>
      <pc:sldChg chg="addSp delSp modSp add del mod">
        <pc:chgData name="황신엽" userId="cabf1635-5c28-4baa-9fa6-33978eeacf4c" providerId="ADAL" clId="{8156B4CE-5DEE-4E2C-9018-72EA085BF5D8}" dt="2023-09-25T08:45:50.987" v="19954"/>
        <pc:sldMkLst>
          <pc:docMk/>
          <pc:sldMk cId="0" sldId="311"/>
        </pc:sldMkLst>
        <pc:spChg chg="add mod">
          <ac:chgData name="황신엽" userId="cabf1635-5c28-4baa-9fa6-33978eeacf4c" providerId="ADAL" clId="{8156B4CE-5DEE-4E2C-9018-72EA085BF5D8}" dt="2023-09-24T17:55:06.066" v="15477" actId="1037"/>
          <ac:spMkLst>
            <pc:docMk/>
            <pc:sldMk cId="0" sldId="311"/>
            <ac:spMk id="3" creationId="{7A710677-432B-B5D2-7547-43B8CD75124E}"/>
          </ac:spMkLst>
        </pc:spChg>
        <pc:spChg chg="add mod">
          <ac:chgData name="황신엽" userId="cabf1635-5c28-4baa-9fa6-33978eeacf4c" providerId="ADAL" clId="{8156B4CE-5DEE-4E2C-9018-72EA085BF5D8}" dt="2023-09-24T17:55:15.619" v="15478" actId="1076"/>
          <ac:spMkLst>
            <pc:docMk/>
            <pc:sldMk cId="0" sldId="311"/>
            <ac:spMk id="4" creationId="{2932C081-A169-4A66-60C2-50CC9FE1DB01}"/>
          </ac:spMkLst>
        </pc:spChg>
        <pc:spChg chg="add mod">
          <ac:chgData name="황신엽" userId="cabf1635-5c28-4baa-9fa6-33978eeacf4c" providerId="ADAL" clId="{8156B4CE-5DEE-4E2C-9018-72EA085BF5D8}" dt="2023-09-24T17:55:22.923" v="15480" actId="1076"/>
          <ac:spMkLst>
            <pc:docMk/>
            <pc:sldMk cId="0" sldId="311"/>
            <ac:spMk id="5" creationId="{208808C1-4580-806C-8CAD-10FE55DB29BE}"/>
          </ac:spMkLst>
        </pc:spChg>
        <pc:spChg chg="mod">
          <ac:chgData name="황신엽" userId="cabf1635-5c28-4baa-9fa6-33978eeacf4c" providerId="ADAL" clId="{8156B4CE-5DEE-4E2C-9018-72EA085BF5D8}" dt="2023-09-25T08:45:18.235" v="19942" actId="208"/>
          <ac:spMkLst>
            <pc:docMk/>
            <pc:sldMk cId="0" sldId="311"/>
            <ac:spMk id="10" creationId="{43D68434-8F97-060B-9280-86FB1889CE6F}"/>
          </ac:spMkLst>
        </pc:spChg>
        <pc:spChg chg="mod">
          <ac:chgData name="황신엽" userId="cabf1635-5c28-4baa-9fa6-33978eeacf4c" providerId="ADAL" clId="{8156B4CE-5DEE-4E2C-9018-72EA085BF5D8}" dt="2023-09-25T08:40:48.395" v="19888" actId="2711"/>
          <ac:spMkLst>
            <pc:docMk/>
            <pc:sldMk cId="0" sldId="311"/>
            <ac:spMk id="16" creationId="{B0EC848B-A360-75BF-4F8D-4DAF598D9361}"/>
          </ac:spMkLst>
        </pc:spChg>
        <pc:spChg chg="mod">
          <ac:chgData name="황신엽" userId="cabf1635-5c28-4baa-9fa6-33978eeacf4c" providerId="ADAL" clId="{8156B4CE-5DEE-4E2C-9018-72EA085BF5D8}" dt="2023-09-25T08:40:48.395" v="19888" actId="2711"/>
          <ac:spMkLst>
            <pc:docMk/>
            <pc:sldMk cId="0" sldId="311"/>
            <ac:spMk id="17" creationId="{23753F53-CC08-C5A7-5D3C-988CA0840C77}"/>
          </ac:spMkLst>
        </pc:spChg>
        <pc:spChg chg="mod">
          <ac:chgData name="황신엽" userId="cabf1635-5c28-4baa-9fa6-33978eeacf4c" providerId="ADAL" clId="{8156B4CE-5DEE-4E2C-9018-72EA085BF5D8}" dt="2023-09-25T08:40:48.395" v="19888" actId="2711"/>
          <ac:spMkLst>
            <pc:docMk/>
            <pc:sldMk cId="0" sldId="311"/>
            <ac:spMk id="28" creationId="{6775D140-6973-4D79-92B7-266F5740D515}"/>
          </ac:spMkLst>
        </pc:spChg>
        <pc:spChg chg="mod">
          <ac:chgData name="황신엽" userId="cabf1635-5c28-4baa-9fa6-33978eeacf4c" providerId="ADAL" clId="{8156B4CE-5DEE-4E2C-9018-72EA085BF5D8}" dt="2023-09-25T08:45:12.095" v="19940" actId="208"/>
          <ac:spMkLst>
            <pc:docMk/>
            <pc:sldMk cId="0" sldId="311"/>
            <ac:spMk id="29" creationId="{50FF8D7E-67DE-AC4D-B106-E9CEB5716C93}"/>
          </ac:spMkLst>
        </pc:spChg>
        <pc:spChg chg="mod">
          <ac:chgData name="황신엽" userId="cabf1635-5c28-4baa-9fa6-33978eeacf4c" providerId="ADAL" clId="{8156B4CE-5DEE-4E2C-9018-72EA085BF5D8}" dt="2023-09-25T08:45:18.235" v="19942" actId="208"/>
          <ac:spMkLst>
            <pc:docMk/>
            <pc:sldMk cId="0" sldId="311"/>
            <ac:spMk id="32" creationId="{EAAAD40F-F26A-4395-E29E-FDB3D59D0CEB}"/>
          </ac:spMkLst>
        </pc:spChg>
        <pc:spChg chg="mod">
          <ac:chgData name="황신엽" userId="cabf1635-5c28-4baa-9fa6-33978eeacf4c" providerId="ADAL" clId="{8156B4CE-5DEE-4E2C-9018-72EA085BF5D8}" dt="2023-09-25T08:40:48.395" v="19888" actId="2711"/>
          <ac:spMkLst>
            <pc:docMk/>
            <pc:sldMk cId="0" sldId="311"/>
            <ac:spMk id="35" creationId="{B7961349-6F2F-8E31-6E0C-FFE4E9602FF9}"/>
          </ac:spMkLst>
        </pc:spChg>
        <pc:spChg chg="mod">
          <ac:chgData name="황신엽" userId="cabf1635-5c28-4baa-9fa6-33978eeacf4c" providerId="ADAL" clId="{8156B4CE-5DEE-4E2C-9018-72EA085BF5D8}" dt="2023-09-25T08:45:12.095" v="19940" actId="208"/>
          <ac:spMkLst>
            <pc:docMk/>
            <pc:sldMk cId="0" sldId="311"/>
            <ac:spMk id="36" creationId="{E2D96966-399C-3B85-A297-149221052B03}"/>
          </ac:spMkLst>
        </pc:spChg>
        <pc:spChg chg="mod">
          <ac:chgData name="황신엽" userId="cabf1635-5c28-4baa-9fa6-33978eeacf4c" providerId="ADAL" clId="{8156B4CE-5DEE-4E2C-9018-72EA085BF5D8}" dt="2023-09-25T08:45:18.235" v="19942" actId="208"/>
          <ac:spMkLst>
            <pc:docMk/>
            <pc:sldMk cId="0" sldId="311"/>
            <ac:spMk id="39" creationId="{14D58C51-76C0-FB6E-C0CE-2E339EFEFB3D}"/>
          </ac:spMkLst>
        </pc:spChg>
        <pc:spChg chg="mod">
          <ac:chgData name="황신엽" userId="cabf1635-5c28-4baa-9fa6-33978eeacf4c" providerId="ADAL" clId="{8156B4CE-5DEE-4E2C-9018-72EA085BF5D8}" dt="2023-09-25T08:40:48.395" v="19888" actId="2711"/>
          <ac:spMkLst>
            <pc:docMk/>
            <pc:sldMk cId="0" sldId="311"/>
            <ac:spMk id="42" creationId="{D401C72F-B32B-5EC2-A27D-9B5FD73C906E}"/>
          </ac:spMkLst>
        </pc:spChg>
        <pc:spChg chg="mod">
          <ac:chgData name="황신엽" userId="cabf1635-5c28-4baa-9fa6-33978eeacf4c" providerId="ADAL" clId="{8156B4CE-5DEE-4E2C-9018-72EA085BF5D8}" dt="2023-09-25T08:45:12.095" v="19940" actId="208"/>
          <ac:spMkLst>
            <pc:docMk/>
            <pc:sldMk cId="0" sldId="311"/>
            <ac:spMk id="43" creationId="{433A24B9-DC72-F38D-FE43-DC81FBE5E8DF}"/>
          </ac:spMkLst>
        </pc:spChg>
        <pc:spChg chg="mod">
          <ac:chgData name="황신엽" userId="cabf1635-5c28-4baa-9fa6-33978eeacf4c" providerId="ADAL" clId="{8156B4CE-5DEE-4E2C-9018-72EA085BF5D8}" dt="2023-09-25T08:42:08.527" v="19913" actId="14100"/>
          <ac:spMkLst>
            <pc:docMk/>
            <pc:sldMk cId="0" sldId="311"/>
            <ac:spMk id="44" creationId="{1193955F-797C-6D34-A128-BBE46CB538FE}"/>
          </ac:spMkLst>
        </pc:spChg>
        <pc:spChg chg="mod">
          <ac:chgData name="황신엽" userId="cabf1635-5c28-4baa-9fa6-33978eeacf4c" providerId="ADAL" clId="{8156B4CE-5DEE-4E2C-9018-72EA085BF5D8}" dt="2023-09-25T08:42:11.239" v="19914" actId="14100"/>
          <ac:spMkLst>
            <pc:docMk/>
            <pc:sldMk cId="0" sldId="311"/>
            <ac:spMk id="46" creationId="{935C8276-4CE7-A2B4-EBA5-C0A393CF6C49}"/>
          </ac:spMkLst>
        </pc:spChg>
        <pc:spChg chg="mod">
          <ac:chgData name="황신엽" userId="cabf1635-5c28-4baa-9fa6-33978eeacf4c" providerId="ADAL" clId="{8156B4CE-5DEE-4E2C-9018-72EA085BF5D8}" dt="2023-09-25T08:42:13.519" v="19915" actId="14100"/>
          <ac:spMkLst>
            <pc:docMk/>
            <pc:sldMk cId="0" sldId="311"/>
            <ac:spMk id="47" creationId="{289FB113-63F6-8C0A-4F59-3F2716409CBC}"/>
          </ac:spMkLst>
        </pc:spChg>
        <pc:spChg chg="mod">
          <ac:chgData name="황신엽" userId="cabf1635-5c28-4baa-9fa6-33978eeacf4c" providerId="ADAL" clId="{8156B4CE-5DEE-4E2C-9018-72EA085BF5D8}" dt="2023-09-25T08:42:19.979" v="19916" actId="14100"/>
          <ac:spMkLst>
            <pc:docMk/>
            <pc:sldMk cId="0" sldId="311"/>
            <ac:spMk id="48" creationId="{AB69D24B-769A-50E5-8B72-606D76529619}"/>
          </ac:spMkLst>
        </pc:spChg>
        <pc:spChg chg="mod">
          <ac:chgData name="황신엽" userId="cabf1635-5c28-4baa-9fa6-33978eeacf4c" providerId="ADAL" clId="{8156B4CE-5DEE-4E2C-9018-72EA085BF5D8}" dt="2023-09-25T08:42:23.681" v="19917" actId="14100"/>
          <ac:spMkLst>
            <pc:docMk/>
            <pc:sldMk cId="0" sldId="311"/>
            <ac:spMk id="53" creationId="{43F14EDD-F66C-1675-5D32-DE910454B492}"/>
          </ac:spMkLst>
        </pc:spChg>
        <pc:spChg chg="mod">
          <ac:chgData name="황신엽" userId="cabf1635-5c28-4baa-9fa6-33978eeacf4c" providerId="ADAL" clId="{8156B4CE-5DEE-4E2C-9018-72EA085BF5D8}" dt="2023-09-25T08:40:48.395" v="19888" actId="2711"/>
          <ac:spMkLst>
            <pc:docMk/>
            <pc:sldMk cId="0" sldId="311"/>
            <ac:spMk id="773"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5"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6"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7" creationId="{00000000-0000-0000-0000-000000000000}"/>
          </ac:spMkLst>
        </pc:spChg>
        <pc:spChg chg="mod">
          <ac:chgData name="황신엽" userId="cabf1635-5c28-4baa-9fa6-33978eeacf4c" providerId="ADAL" clId="{8156B4CE-5DEE-4E2C-9018-72EA085BF5D8}" dt="2023-09-24T17:55:06.066" v="15477" actId="1037"/>
          <ac:spMkLst>
            <pc:docMk/>
            <pc:sldMk cId="0" sldId="311"/>
            <ac:spMk id="779" creationId="{00000000-0000-0000-0000-000000000000}"/>
          </ac:spMkLst>
        </pc:spChg>
        <pc:graphicFrameChg chg="add del mod">
          <ac:chgData name="황신엽" userId="cabf1635-5c28-4baa-9fa6-33978eeacf4c" providerId="ADAL" clId="{8156B4CE-5DEE-4E2C-9018-72EA085BF5D8}" dt="2023-09-24T17:53:22.035" v="15343" actId="478"/>
          <ac:graphicFrameMkLst>
            <pc:docMk/>
            <pc:sldMk cId="0" sldId="311"/>
            <ac:graphicFrameMk id="2" creationId="{669A091E-123B-680A-8785-E6CDDA9BFA87}"/>
          </ac:graphicFrameMkLst>
        </pc:graphicFrameChg>
        <pc:graphicFrameChg chg="mod modGraphic">
          <ac:chgData name="황신엽" userId="cabf1635-5c28-4baa-9fa6-33978eeacf4c" providerId="ADAL" clId="{8156B4CE-5DEE-4E2C-9018-72EA085BF5D8}" dt="2023-09-25T08:45:42.139" v="19950"/>
          <ac:graphicFrameMkLst>
            <pc:docMk/>
            <pc:sldMk cId="0" sldId="311"/>
            <ac:graphicFrameMk id="3" creationId="{B1C82CA6-7B60-FFDA-E4E6-47A6B6F8CFD1}"/>
          </ac:graphicFrameMkLst>
        </pc:graphicFrameChg>
        <pc:graphicFrameChg chg="modGraphic">
          <ac:chgData name="황신엽" userId="cabf1635-5c28-4baa-9fa6-33978eeacf4c" providerId="ADAL" clId="{8156B4CE-5DEE-4E2C-9018-72EA085BF5D8}" dt="2023-09-25T08:45:25.510" v="19943" actId="207"/>
          <ac:graphicFrameMkLst>
            <pc:docMk/>
            <pc:sldMk cId="0" sldId="311"/>
            <ac:graphicFrameMk id="4" creationId="{8391861E-786D-7924-DAA5-85ECD3727E04}"/>
          </ac:graphicFrameMkLst>
        </pc:graphicFrameChg>
        <pc:graphicFrameChg chg="add mod modGraphic">
          <ac:chgData name="황신엽" userId="cabf1635-5c28-4baa-9fa6-33978eeacf4c" providerId="ADAL" clId="{8156B4CE-5DEE-4E2C-9018-72EA085BF5D8}" dt="2023-09-25T00:32:13.645" v="15968" actId="242"/>
          <ac:graphicFrameMkLst>
            <pc:docMk/>
            <pc:sldMk cId="0" sldId="311"/>
            <ac:graphicFrameMk id="6" creationId="{CC9E22B2-FF9C-3FF0-0278-06F648B08CB7}"/>
          </ac:graphicFrameMkLst>
        </pc:graphicFrameChg>
        <pc:graphicFrameChg chg="mod modGraphic">
          <ac:chgData name="황신엽" userId="cabf1635-5c28-4baa-9fa6-33978eeacf4c" providerId="ADAL" clId="{8156B4CE-5DEE-4E2C-9018-72EA085BF5D8}" dt="2023-09-25T08:45:50.987" v="19954"/>
          <ac:graphicFrameMkLst>
            <pc:docMk/>
            <pc:sldMk cId="0" sldId="311"/>
            <ac:graphicFrameMk id="30" creationId="{BCC3E6CB-4268-741E-6E0B-3EAA05C39A81}"/>
          </ac:graphicFrameMkLst>
        </pc:graphicFrameChg>
        <pc:graphicFrameChg chg="modGraphic">
          <ac:chgData name="황신엽" userId="cabf1635-5c28-4baa-9fa6-33978eeacf4c" providerId="ADAL" clId="{8156B4CE-5DEE-4E2C-9018-72EA085BF5D8}" dt="2023-09-25T08:45:27.703" v="19944" actId="207"/>
          <ac:graphicFrameMkLst>
            <pc:docMk/>
            <pc:sldMk cId="0" sldId="311"/>
            <ac:graphicFrameMk id="31" creationId="{F2D54799-9C3A-DE2F-4B70-716D9156D7E1}"/>
          </ac:graphicFrameMkLst>
        </pc:graphicFrameChg>
        <pc:graphicFrameChg chg="modGraphic">
          <ac:chgData name="황신엽" userId="cabf1635-5c28-4baa-9fa6-33978eeacf4c" providerId="ADAL" clId="{8156B4CE-5DEE-4E2C-9018-72EA085BF5D8}" dt="2023-09-25T08:45:30.763" v="19945" actId="207"/>
          <ac:graphicFrameMkLst>
            <pc:docMk/>
            <pc:sldMk cId="0" sldId="311"/>
            <ac:graphicFrameMk id="38" creationId="{15BCEF89-18D4-67CC-4009-B9E0881E27E9}"/>
          </ac:graphicFrameMkLst>
        </pc:graphicFrameChg>
        <pc:graphicFrameChg chg="mod modGraphic">
          <ac:chgData name="황신엽" userId="cabf1635-5c28-4baa-9fa6-33978eeacf4c" providerId="ADAL" clId="{8156B4CE-5DEE-4E2C-9018-72EA085BF5D8}" dt="2023-09-24T17:56:25.839" v="15514" actId="122"/>
          <ac:graphicFrameMkLst>
            <pc:docMk/>
            <pc:sldMk cId="0" sldId="311"/>
            <ac:graphicFrameMk id="780" creationId="{00000000-0000-0000-0000-000000000000}"/>
          </ac:graphicFrameMkLst>
        </pc:graphicFrameChg>
      </pc:sldChg>
      <pc:sldChg chg="addSp delSp modSp add del mod">
        <pc:chgData name="황신엽" userId="cabf1635-5c28-4baa-9fa6-33978eeacf4c" providerId="ADAL" clId="{8156B4CE-5DEE-4E2C-9018-72EA085BF5D8}" dt="2023-09-22T07:35:54.772" v="13409" actId="47"/>
        <pc:sldMkLst>
          <pc:docMk/>
          <pc:sldMk cId="341588021" sldId="311"/>
        </pc:sldMkLst>
        <pc:spChg chg="add mod">
          <ac:chgData name="황신엽" userId="cabf1635-5c28-4baa-9fa6-33978eeacf4c" providerId="ADAL" clId="{8156B4CE-5DEE-4E2C-9018-72EA085BF5D8}" dt="2023-09-22T05:12:09.682" v="12084" actId="14100"/>
          <ac:spMkLst>
            <pc:docMk/>
            <pc:sldMk cId="341588021" sldId="311"/>
            <ac:spMk id="6" creationId="{120BD31C-890C-B2B7-61E5-F4362EB2EDBC}"/>
          </ac:spMkLst>
        </pc:spChg>
        <pc:spChg chg="add mod">
          <ac:chgData name="황신엽" userId="cabf1635-5c28-4baa-9fa6-33978eeacf4c" providerId="ADAL" clId="{8156B4CE-5DEE-4E2C-9018-72EA085BF5D8}" dt="2023-09-21T07:24:49.318" v="10784" actId="20577"/>
          <ac:spMkLst>
            <pc:docMk/>
            <pc:sldMk cId="341588021" sldId="311"/>
            <ac:spMk id="7" creationId="{4CDAEF05-CAF2-CEDA-B2F1-D0B8D414199E}"/>
          </ac:spMkLst>
        </pc:spChg>
        <pc:spChg chg="mod">
          <ac:chgData name="황신엽" userId="cabf1635-5c28-4baa-9fa6-33978eeacf4c" providerId="ADAL" clId="{8156B4CE-5DEE-4E2C-9018-72EA085BF5D8}" dt="2023-09-20T04:54:31.672" v="10140" actId="20577"/>
          <ac:spMkLst>
            <pc:docMk/>
            <pc:sldMk cId="341588021" sldId="311"/>
            <ac:spMk id="349" creationId="{00000000-0000-0000-0000-000000000000}"/>
          </ac:spMkLst>
        </pc:spChg>
        <pc:graphicFrameChg chg="add del mod">
          <ac:chgData name="황신엽" userId="cabf1635-5c28-4baa-9fa6-33978eeacf4c" providerId="ADAL" clId="{8156B4CE-5DEE-4E2C-9018-72EA085BF5D8}" dt="2023-09-21T07:14:02.690" v="10148" actId="478"/>
          <ac:graphicFrameMkLst>
            <pc:docMk/>
            <pc:sldMk cId="341588021" sldId="311"/>
            <ac:graphicFrameMk id="2" creationId="{20A2E84A-9499-DCE2-5499-B40C33412E6E}"/>
          </ac:graphicFrameMkLst>
        </pc:graphicFrameChg>
        <pc:graphicFrameChg chg="add mod modGraphic">
          <ac:chgData name="황신엽" userId="cabf1635-5c28-4baa-9fa6-33978eeacf4c" providerId="ADAL" clId="{8156B4CE-5DEE-4E2C-9018-72EA085BF5D8}" dt="2023-09-21T07:29:43.319" v="10796" actId="14734"/>
          <ac:graphicFrameMkLst>
            <pc:docMk/>
            <pc:sldMk cId="341588021" sldId="311"/>
            <ac:graphicFrameMk id="3" creationId="{EE8FCAAA-FD2B-CFEE-9D17-74494F3B2661}"/>
          </ac:graphicFrameMkLst>
        </pc:graphicFrameChg>
        <pc:graphicFrameChg chg="add del mod">
          <ac:chgData name="황신엽" userId="cabf1635-5c28-4baa-9fa6-33978eeacf4c" providerId="ADAL" clId="{8156B4CE-5DEE-4E2C-9018-72EA085BF5D8}" dt="2023-09-21T07:22:33.980" v="10695" actId="478"/>
          <ac:graphicFrameMkLst>
            <pc:docMk/>
            <pc:sldMk cId="341588021" sldId="311"/>
            <ac:graphicFrameMk id="4" creationId="{C45A175C-ABCB-590E-7FA5-8FD918D3C945}"/>
          </ac:graphicFrameMkLst>
        </pc:graphicFrameChg>
        <pc:graphicFrameChg chg="add mod modGraphic">
          <ac:chgData name="황신엽" userId="cabf1635-5c28-4baa-9fa6-33978eeacf4c" providerId="ADAL" clId="{8156B4CE-5DEE-4E2C-9018-72EA085BF5D8}" dt="2023-09-21T07:30:03.284" v="10836" actId="20577"/>
          <ac:graphicFrameMkLst>
            <pc:docMk/>
            <pc:sldMk cId="341588021" sldId="311"/>
            <ac:graphicFrameMk id="8" creationId="{98520A08-F871-09D3-5F08-CE650A6BA7B5}"/>
          </ac:graphicFrameMkLst>
        </pc:graphicFrameChg>
      </pc:sldChg>
      <pc:sldChg chg="modSp add del mod">
        <pc:chgData name="황신엽" userId="cabf1635-5c28-4baa-9fa6-33978eeacf4c" providerId="ADAL" clId="{8156B4CE-5DEE-4E2C-9018-72EA085BF5D8}" dt="2023-09-25T06:12:45.491" v="18696" actId="47"/>
        <pc:sldMkLst>
          <pc:docMk/>
          <pc:sldMk cId="0" sldId="312"/>
        </pc:sldMkLst>
        <pc:graphicFrameChg chg="modGraphic">
          <ac:chgData name="황신엽" userId="cabf1635-5c28-4baa-9fa6-33978eeacf4c" providerId="ADAL" clId="{8156B4CE-5DEE-4E2C-9018-72EA085BF5D8}" dt="2023-09-25T00:39:10.404" v="15969" actId="2711"/>
          <ac:graphicFrameMkLst>
            <pc:docMk/>
            <pc:sldMk cId="0" sldId="312"/>
            <ac:graphicFrameMk id="769" creationId="{00000000-0000-0000-0000-000000000000}"/>
          </ac:graphicFrameMkLst>
        </pc:graphicFrameChg>
      </pc:sldChg>
      <pc:sldChg chg="addSp delSp modSp add del mod">
        <pc:chgData name="황신엽" userId="cabf1635-5c28-4baa-9fa6-33978eeacf4c" providerId="ADAL" clId="{8156B4CE-5DEE-4E2C-9018-72EA085BF5D8}" dt="2023-09-22T11:27:02.949" v="13567"/>
        <pc:sldMkLst>
          <pc:docMk/>
          <pc:sldMk cId="349883528" sldId="312"/>
        </pc:sldMkLst>
        <pc:spChg chg="add mod">
          <ac:chgData name="황신엽" userId="cabf1635-5c28-4baa-9fa6-33978eeacf4c" providerId="ADAL" clId="{8156B4CE-5DEE-4E2C-9018-72EA085BF5D8}" dt="2023-09-21T10:30:40.431" v="11254" actId="1076"/>
          <ac:spMkLst>
            <pc:docMk/>
            <pc:sldMk cId="349883528" sldId="312"/>
            <ac:spMk id="2" creationId="{F66A4788-60AE-312F-FB72-3C7565918867}"/>
          </ac:spMkLst>
        </pc:spChg>
        <pc:spChg chg="add mod">
          <ac:chgData name="황신엽" userId="cabf1635-5c28-4baa-9fa6-33978eeacf4c" providerId="ADAL" clId="{8156B4CE-5DEE-4E2C-9018-72EA085BF5D8}" dt="2023-09-21T10:30:51.372" v="11278" actId="1036"/>
          <ac:spMkLst>
            <pc:docMk/>
            <pc:sldMk cId="349883528" sldId="312"/>
            <ac:spMk id="3" creationId="{70674FBE-C930-3A56-4FB8-2BEA1E200E1D}"/>
          </ac:spMkLst>
        </pc:spChg>
        <pc:spChg chg="add del mod">
          <ac:chgData name="황신엽" userId="cabf1635-5c28-4baa-9fa6-33978eeacf4c" providerId="ADAL" clId="{8156B4CE-5DEE-4E2C-9018-72EA085BF5D8}" dt="2023-09-21T08:44:21.398" v="10884" actId="478"/>
          <ac:spMkLst>
            <pc:docMk/>
            <pc:sldMk cId="349883528" sldId="312"/>
            <ac:spMk id="4" creationId="{810F563D-0D61-B2DC-B917-011EBA08E204}"/>
          </ac:spMkLst>
        </pc:spChg>
        <pc:spChg chg="add mod">
          <ac:chgData name="황신엽" userId="cabf1635-5c28-4baa-9fa6-33978eeacf4c" providerId="ADAL" clId="{8156B4CE-5DEE-4E2C-9018-72EA085BF5D8}" dt="2023-09-22T07:10:04.432" v="13081" actId="20577"/>
          <ac:spMkLst>
            <pc:docMk/>
            <pc:sldMk cId="349883528" sldId="312"/>
            <ac:spMk id="4" creationId="{8D6ABC5B-E6C9-A8F4-FDFE-5DF1D1D44312}"/>
          </ac:spMkLst>
        </pc:spChg>
        <pc:spChg chg="add mod">
          <ac:chgData name="황신엽" userId="cabf1635-5c28-4baa-9fa6-33978eeacf4c" providerId="ADAL" clId="{8156B4CE-5DEE-4E2C-9018-72EA085BF5D8}" dt="2023-09-21T10:30:51.372" v="11278" actId="1036"/>
          <ac:spMkLst>
            <pc:docMk/>
            <pc:sldMk cId="349883528" sldId="312"/>
            <ac:spMk id="6" creationId="{74127EF3-B58A-A604-E3EB-790BBB7EBCD7}"/>
          </ac:spMkLst>
        </pc:spChg>
        <pc:spChg chg="add mod">
          <ac:chgData name="황신엽" userId="cabf1635-5c28-4baa-9fa6-33978eeacf4c" providerId="ADAL" clId="{8156B4CE-5DEE-4E2C-9018-72EA085BF5D8}" dt="2023-09-21T10:30:51.372" v="11278" actId="1036"/>
          <ac:spMkLst>
            <pc:docMk/>
            <pc:sldMk cId="349883528" sldId="312"/>
            <ac:spMk id="7" creationId="{1A8A314A-DEB6-A149-5137-FC6BBF538DE5}"/>
          </ac:spMkLst>
        </pc:spChg>
        <pc:spChg chg="add mod">
          <ac:chgData name="황신엽" userId="cabf1635-5c28-4baa-9fa6-33978eeacf4c" providerId="ADAL" clId="{8156B4CE-5DEE-4E2C-9018-72EA085BF5D8}" dt="2023-09-21T10:30:51.372" v="11278" actId="1036"/>
          <ac:spMkLst>
            <pc:docMk/>
            <pc:sldMk cId="349883528" sldId="312"/>
            <ac:spMk id="8" creationId="{C2584D2C-29B6-4EC4-4FEF-50DFB56F9F37}"/>
          </ac:spMkLst>
        </pc:spChg>
        <pc:spChg chg="add mod ord">
          <ac:chgData name="황신엽" userId="cabf1635-5c28-4baa-9fa6-33978eeacf4c" providerId="ADAL" clId="{8156B4CE-5DEE-4E2C-9018-72EA085BF5D8}" dt="2023-09-21T10:32:41.218" v="11303" actId="166"/>
          <ac:spMkLst>
            <pc:docMk/>
            <pc:sldMk cId="349883528" sldId="312"/>
            <ac:spMk id="9" creationId="{CDD7C7DF-409C-DC48-AD20-09250BA339A2}"/>
          </ac:spMkLst>
        </pc:spChg>
        <pc:spChg chg="add mod">
          <ac:chgData name="황신엽" userId="cabf1635-5c28-4baa-9fa6-33978eeacf4c" providerId="ADAL" clId="{8156B4CE-5DEE-4E2C-9018-72EA085BF5D8}" dt="2023-09-21T10:47:34.325" v="11488" actId="20577"/>
          <ac:spMkLst>
            <pc:docMk/>
            <pc:sldMk cId="349883528" sldId="312"/>
            <ac:spMk id="10" creationId="{48DE43B9-3913-12EB-E1D4-89554BCC566E}"/>
          </ac:spMkLst>
        </pc:spChg>
        <pc:spChg chg="add del mod">
          <ac:chgData name="황신엽" userId="cabf1635-5c28-4baa-9fa6-33978eeacf4c" providerId="ADAL" clId="{8156B4CE-5DEE-4E2C-9018-72EA085BF5D8}" dt="2023-09-21T10:47:37.505" v="11489" actId="478"/>
          <ac:spMkLst>
            <pc:docMk/>
            <pc:sldMk cId="349883528" sldId="312"/>
            <ac:spMk id="11" creationId="{D5D637F1-F244-42FA-0BE4-75B42AAD65B8}"/>
          </ac:spMkLst>
        </pc:spChg>
        <pc:spChg chg="add del mod">
          <ac:chgData name="황신엽" userId="cabf1635-5c28-4baa-9fa6-33978eeacf4c" providerId="ADAL" clId="{8156B4CE-5DEE-4E2C-9018-72EA085BF5D8}" dt="2023-09-21T10:49:30.938" v="11492" actId="478"/>
          <ac:spMkLst>
            <pc:docMk/>
            <pc:sldMk cId="349883528" sldId="312"/>
            <ac:spMk id="12" creationId="{EB70CC92-614D-40EF-50DD-DD76CAF4EBC3}"/>
          </ac:spMkLst>
        </pc:spChg>
        <pc:spChg chg="add mod">
          <ac:chgData name="황신엽" userId="cabf1635-5c28-4baa-9fa6-33978eeacf4c" providerId="ADAL" clId="{8156B4CE-5DEE-4E2C-9018-72EA085BF5D8}" dt="2023-09-21T10:31:28.038" v="11280" actId="207"/>
          <ac:spMkLst>
            <pc:docMk/>
            <pc:sldMk cId="349883528" sldId="312"/>
            <ac:spMk id="13" creationId="{A33F5F2C-2957-4889-C5BE-ABEF09DA16CB}"/>
          </ac:spMkLst>
        </pc:spChg>
        <pc:spChg chg="add mod">
          <ac:chgData name="황신엽" userId="cabf1635-5c28-4baa-9fa6-33978eeacf4c" providerId="ADAL" clId="{8156B4CE-5DEE-4E2C-9018-72EA085BF5D8}" dt="2023-09-21T10:33:31.669" v="11311" actId="20577"/>
          <ac:spMkLst>
            <pc:docMk/>
            <pc:sldMk cId="349883528" sldId="312"/>
            <ac:spMk id="14" creationId="{36855506-ADD0-536F-32E7-884C083459E3}"/>
          </ac:spMkLst>
        </pc:spChg>
        <pc:spChg chg="add mod">
          <ac:chgData name="황신엽" userId="cabf1635-5c28-4baa-9fa6-33978eeacf4c" providerId="ADAL" clId="{8156B4CE-5DEE-4E2C-9018-72EA085BF5D8}" dt="2023-09-21T10:32:33.926" v="11302" actId="1076"/>
          <ac:spMkLst>
            <pc:docMk/>
            <pc:sldMk cId="349883528" sldId="312"/>
            <ac:spMk id="15" creationId="{E339F9B6-F3D0-C0F3-BECD-6171252471A8}"/>
          </ac:spMkLst>
        </pc:spChg>
        <pc:spChg chg="add mod">
          <ac:chgData name="황신엽" userId="cabf1635-5c28-4baa-9fa6-33978eeacf4c" providerId="ADAL" clId="{8156B4CE-5DEE-4E2C-9018-72EA085BF5D8}" dt="2023-09-21T10:41:22.563" v="11336" actId="20577"/>
          <ac:spMkLst>
            <pc:docMk/>
            <pc:sldMk cId="349883528" sldId="312"/>
            <ac:spMk id="16" creationId="{7126B3F5-5B8E-F2EC-6037-B05AE5BC12F8}"/>
          </ac:spMkLst>
        </pc:spChg>
        <pc:spChg chg="add mod">
          <ac:chgData name="황신엽" userId="cabf1635-5c28-4baa-9fa6-33978eeacf4c" providerId="ADAL" clId="{8156B4CE-5DEE-4E2C-9018-72EA085BF5D8}" dt="2023-09-21T10:49:50.823" v="11496" actId="208"/>
          <ac:spMkLst>
            <pc:docMk/>
            <pc:sldMk cId="349883528" sldId="312"/>
            <ac:spMk id="19" creationId="{B06BC9D8-783A-4F0C-61D3-6922FF06F33D}"/>
          </ac:spMkLst>
        </pc:spChg>
        <pc:picChg chg="add mod">
          <ac:chgData name="황신엽" userId="cabf1635-5c28-4baa-9fa6-33978eeacf4c" providerId="ADAL" clId="{8156B4CE-5DEE-4E2C-9018-72EA085BF5D8}" dt="2023-09-21T10:49:33.151" v="11493" actId="1076"/>
          <ac:picMkLst>
            <pc:docMk/>
            <pc:sldMk cId="349883528" sldId="312"/>
            <ac:picMk id="18" creationId="{BEA22C41-18D0-2D21-F6B2-F1CA6ECD4A0A}"/>
          </ac:picMkLst>
        </pc:picChg>
      </pc:sldChg>
      <pc:sldChg chg="addSp delSp modSp add del mod">
        <pc:chgData name="황신엽" userId="cabf1635-5c28-4baa-9fa6-33978eeacf4c" providerId="ADAL" clId="{8156B4CE-5DEE-4E2C-9018-72EA085BF5D8}" dt="2023-09-25T06:12:42.258" v="18692" actId="47"/>
        <pc:sldMkLst>
          <pc:docMk/>
          <pc:sldMk cId="3884063490" sldId="313"/>
        </pc:sldMkLst>
        <pc:spChg chg="add mod ord">
          <ac:chgData name="황신엽" userId="cabf1635-5c28-4baa-9fa6-33978eeacf4c" providerId="ADAL" clId="{8156B4CE-5DEE-4E2C-9018-72EA085BF5D8}" dt="2023-09-24T17:50:35.268" v="15326" actId="207"/>
          <ac:spMkLst>
            <pc:docMk/>
            <pc:sldMk cId="3884063490" sldId="313"/>
            <ac:spMk id="2" creationId="{E436704C-E969-975E-1FC1-859EB3766126}"/>
          </ac:spMkLst>
        </pc:spChg>
        <pc:spChg chg="add mod">
          <ac:chgData name="황신엽" userId="cabf1635-5c28-4baa-9fa6-33978eeacf4c" providerId="ADAL" clId="{8156B4CE-5DEE-4E2C-9018-72EA085BF5D8}" dt="2023-09-24T17:50:39.602" v="15327" actId="208"/>
          <ac:spMkLst>
            <pc:docMk/>
            <pc:sldMk cId="3884063490" sldId="313"/>
            <ac:spMk id="3" creationId="{9844F8AA-4A22-E5E7-82EB-05AD13A8F26B}"/>
          </ac:spMkLst>
        </pc:spChg>
        <pc:spChg chg="add mod">
          <ac:chgData name="황신엽" userId="cabf1635-5c28-4baa-9fa6-33978eeacf4c" providerId="ADAL" clId="{8156B4CE-5DEE-4E2C-9018-72EA085BF5D8}" dt="2023-09-24T17:50:27.692" v="15325" actId="2710"/>
          <ac:spMkLst>
            <pc:docMk/>
            <pc:sldMk cId="3884063490" sldId="313"/>
            <ac:spMk id="4" creationId="{4509FA53-C70E-30F9-46CE-7610D76BA410}"/>
          </ac:spMkLst>
        </pc:spChg>
        <pc:spChg chg="add mod">
          <ac:chgData name="황신엽" userId="cabf1635-5c28-4baa-9fa6-33978eeacf4c" providerId="ADAL" clId="{8156B4CE-5DEE-4E2C-9018-72EA085BF5D8}" dt="2023-09-25T04:58:06.387" v="17240" actId="1076"/>
          <ac:spMkLst>
            <pc:docMk/>
            <pc:sldMk cId="3884063490" sldId="313"/>
            <ac:spMk id="6" creationId="{AB6CFD96-4BC3-9C72-5D21-4E20D14F9340}"/>
          </ac:spMkLst>
        </pc:spChg>
        <pc:spChg chg="add mod">
          <ac:chgData name="황신엽" userId="cabf1635-5c28-4baa-9fa6-33978eeacf4c" providerId="ADAL" clId="{8156B4CE-5DEE-4E2C-9018-72EA085BF5D8}" dt="2023-09-25T00:11:09.552" v="15648" actId="20577"/>
          <ac:spMkLst>
            <pc:docMk/>
            <pc:sldMk cId="3884063490" sldId="313"/>
            <ac:spMk id="8" creationId="{4149D83D-0905-0445-2C5B-AD8A66BA4755}"/>
          </ac:spMkLst>
        </pc:spChg>
        <pc:spChg chg="add mod">
          <ac:chgData name="황신엽" userId="cabf1635-5c28-4baa-9fa6-33978eeacf4c" providerId="ADAL" clId="{8156B4CE-5DEE-4E2C-9018-72EA085BF5D8}" dt="2023-09-25T04:30:38.575" v="17195" actId="208"/>
          <ac:spMkLst>
            <pc:docMk/>
            <pc:sldMk cId="3884063490" sldId="313"/>
            <ac:spMk id="9" creationId="{2BA5F0FC-EDF7-BBEF-D13C-1A322EA15225}"/>
          </ac:spMkLst>
        </pc:spChg>
        <pc:spChg chg="add mod">
          <ac:chgData name="황신엽" userId="cabf1635-5c28-4baa-9fa6-33978eeacf4c" providerId="ADAL" clId="{8156B4CE-5DEE-4E2C-9018-72EA085BF5D8}" dt="2023-09-25T00:19:37.604" v="15736" actId="313"/>
          <ac:spMkLst>
            <pc:docMk/>
            <pc:sldMk cId="3884063490" sldId="313"/>
            <ac:spMk id="12" creationId="{7F722760-AA0E-79D6-C058-5CAE2D830C32}"/>
          </ac:spMkLst>
        </pc:spChg>
        <pc:spChg chg="add mod">
          <ac:chgData name="황신엽" userId="cabf1635-5c28-4baa-9fa6-33978eeacf4c" providerId="ADAL" clId="{8156B4CE-5DEE-4E2C-9018-72EA085BF5D8}" dt="2023-09-25T04:30:42.777" v="17197" actId="207"/>
          <ac:spMkLst>
            <pc:docMk/>
            <pc:sldMk cId="3884063490" sldId="313"/>
            <ac:spMk id="13" creationId="{7BE012DC-1844-0EF7-D9FC-630F5C368107}"/>
          </ac:spMkLst>
        </pc:spChg>
        <pc:spChg chg="add del mod">
          <ac:chgData name="황신엽" userId="cabf1635-5c28-4baa-9fa6-33978eeacf4c" providerId="ADAL" clId="{8156B4CE-5DEE-4E2C-9018-72EA085BF5D8}" dt="2023-09-25T00:21:02.735" v="15747" actId="478"/>
          <ac:spMkLst>
            <pc:docMk/>
            <pc:sldMk cId="3884063490" sldId="313"/>
            <ac:spMk id="15" creationId="{84B106AD-5E7B-E638-B315-54C6C71E25A0}"/>
          </ac:spMkLst>
        </pc:spChg>
        <pc:spChg chg="add del">
          <ac:chgData name="황신엽" userId="cabf1635-5c28-4baa-9fa6-33978eeacf4c" providerId="ADAL" clId="{8156B4CE-5DEE-4E2C-9018-72EA085BF5D8}" dt="2023-09-25T05:01:04.821" v="17256" actId="478"/>
          <ac:spMkLst>
            <pc:docMk/>
            <pc:sldMk cId="3884063490" sldId="313"/>
            <ac:spMk id="20" creationId="{C13FA125-6AC4-2AED-F31C-8B32ADCCCE04}"/>
          </ac:spMkLst>
        </pc:spChg>
        <pc:spChg chg="add mod">
          <ac:chgData name="황신엽" userId="cabf1635-5c28-4baa-9fa6-33978eeacf4c" providerId="ADAL" clId="{8156B4CE-5DEE-4E2C-9018-72EA085BF5D8}" dt="2023-09-25T05:12:02.726" v="17309" actId="1076"/>
          <ac:spMkLst>
            <pc:docMk/>
            <pc:sldMk cId="3884063490" sldId="313"/>
            <ac:spMk id="37" creationId="{4AE5C23C-D412-4A8B-35A4-130CA088C8C5}"/>
          </ac:spMkLst>
        </pc:spChg>
        <pc:spChg chg="add mod">
          <ac:chgData name="황신엽" userId="cabf1635-5c28-4baa-9fa6-33978eeacf4c" providerId="ADAL" clId="{8156B4CE-5DEE-4E2C-9018-72EA085BF5D8}" dt="2023-09-25T05:12:08.670" v="17311" actId="122"/>
          <ac:spMkLst>
            <pc:docMk/>
            <pc:sldMk cId="3884063490" sldId="313"/>
            <ac:spMk id="38" creationId="{3E12DCEB-A301-425D-AC3D-4FC7BBBA9D5F}"/>
          </ac:spMkLst>
        </pc:spChg>
        <pc:grpChg chg="add mod">
          <ac:chgData name="황신엽" userId="cabf1635-5c28-4baa-9fa6-33978eeacf4c" providerId="ADAL" clId="{8156B4CE-5DEE-4E2C-9018-72EA085BF5D8}" dt="2023-09-25T00:29:14.243" v="15967" actId="14100"/>
          <ac:grpSpMkLst>
            <pc:docMk/>
            <pc:sldMk cId="3884063490" sldId="313"/>
            <ac:grpSpMk id="7" creationId="{B100FF9D-20DA-B868-F3D7-E1BACD7161DD}"/>
          </ac:grpSpMkLst>
        </pc:grpChg>
        <pc:graphicFrameChg chg="add del mod modGraphic">
          <ac:chgData name="황신엽" userId="cabf1635-5c28-4baa-9fa6-33978eeacf4c" providerId="ADAL" clId="{8156B4CE-5DEE-4E2C-9018-72EA085BF5D8}" dt="2023-09-25T00:23:57.004" v="15805" actId="478"/>
          <ac:graphicFrameMkLst>
            <pc:docMk/>
            <pc:sldMk cId="3884063490" sldId="313"/>
            <ac:graphicFrameMk id="14" creationId="{0604663C-5847-4CCA-A49A-13393B52BF22}"/>
          </ac:graphicFrameMkLst>
        </pc:graphicFrameChg>
        <pc:graphicFrameChg chg="add del mod modGraphic">
          <ac:chgData name="황신엽" userId="cabf1635-5c28-4baa-9fa6-33978eeacf4c" providerId="ADAL" clId="{8156B4CE-5DEE-4E2C-9018-72EA085BF5D8}" dt="2023-09-25T05:03:28.198" v="17263" actId="1032"/>
          <ac:graphicFrameMkLst>
            <pc:docMk/>
            <pc:sldMk cId="3884063490" sldId="313"/>
            <ac:graphicFrameMk id="21" creationId="{A38FC69B-4FEC-EE97-9AA9-ECC2713C909F}"/>
          </ac:graphicFrameMkLst>
        </pc:graphicFrameChg>
        <pc:picChg chg="add del mod">
          <ac:chgData name="황신엽" userId="cabf1635-5c28-4baa-9fa6-33978eeacf4c" providerId="ADAL" clId="{8156B4CE-5DEE-4E2C-9018-72EA085BF5D8}" dt="2023-09-25T04:59:55.319" v="17246" actId="478"/>
          <ac:picMkLst>
            <pc:docMk/>
            <pc:sldMk cId="3884063490" sldId="313"/>
            <ac:picMk id="14" creationId="{D6F5414B-6668-2A99-3FCD-9A0DF9DF9BE1}"/>
          </ac:picMkLst>
        </pc:picChg>
        <pc:cxnChg chg="add">
          <ac:chgData name="황신엽" userId="cabf1635-5c28-4baa-9fa6-33978eeacf4c" providerId="ADAL" clId="{8156B4CE-5DEE-4E2C-9018-72EA085BF5D8}" dt="2023-09-25T00:19:02.941" v="15682" actId="11529"/>
          <ac:cxnSpMkLst>
            <pc:docMk/>
            <pc:sldMk cId="3884063490" sldId="313"/>
            <ac:cxnSpMk id="11" creationId="{310A6D90-E31D-B67E-03F1-5ED815C57CD0}"/>
          </ac:cxnSpMkLst>
        </pc:cxnChg>
        <pc:cxnChg chg="add del">
          <ac:chgData name="황신엽" userId="cabf1635-5c28-4baa-9fa6-33978eeacf4c" providerId="ADAL" clId="{8156B4CE-5DEE-4E2C-9018-72EA085BF5D8}" dt="2023-09-25T05:00:04.308" v="17248" actId="478"/>
          <ac:cxnSpMkLst>
            <pc:docMk/>
            <pc:sldMk cId="3884063490" sldId="313"/>
            <ac:cxnSpMk id="16" creationId="{E5C65626-2FCA-E421-3DDB-D03C6BA41713}"/>
          </ac:cxnSpMkLst>
        </pc:cxnChg>
        <pc:cxnChg chg="add del mod">
          <ac:chgData name="황신엽" userId="cabf1635-5c28-4baa-9fa6-33978eeacf4c" providerId="ADAL" clId="{8156B4CE-5DEE-4E2C-9018-72EA085BF5D8}" dt="2023-09-25T05:02:56.761" v="17258" actId="478"/>
          <ac:cxnSpMkLst>
            <pc:docMk/>
            <pc:sldMk cId="3884063490" sldId="313"/>
            <ac:cxnSpMk id="18" creationId="{F2369EBA-A511-6E1A-3B13-B874AF261E44}"/>
          </ac:cxnSpMkLst>
        </pc:cxnChg>
        <pc:cxnChg chg="add del">
          <ac:chgData name="황신엽" userId="cabf1635-5c28-4baa-9fa6-33978eeacf4c" providerId="ADAL" clId="{8156B4CE-5DEE-4E2C-9018-72EA085BF5D8}" dt="2023-09-25T05:08:16.516" v="17271" actId="478"/>
          <ac:cxnSpMkLst>
            <pc:docMk/>
            <pc:sldMk cId="3884063490" sldId="313"/>
            <ac:cxnSpMk id="23" creationId="{E0E37EAB-402D-31E5-78F7-354898927328}"/>
          </ac:cxnSpMkLst>
        </pc:cxnChg>
        <pc:cxnChg chg="add del">
          <ac:chgData name="황신엽" userId="cabf1635-5c28-4baa-9fa6-33978eeacf4c" providerId="ADAL" clId="{8156B4CE-5DEE-4E2C-9018-72EA085BF5D8}" dt="2023-09-25T05:08:14.791" v="17269" actId="478"/>
          <ac:cxnSpMkLst>
            <pc:docMk/>
            <pc:sldMk cId="3884063490" sldId="313"/>
            <ac:cxnSpMk id="25" creationId="{DB578ACF-ADB3-F219-298B-E71FF914B282}"/>
          </ac:cxnSpMkLst>
        </pc:cxnChg>
        <pc:cxnChg chg="add del mod">
          <ac:chgData name="황신엽" userId="cabf1635-5c28-4baa-9fa6-33978eeacf4c" providerId="ADAL" clId="{8156B4CE-5DEE-4E2C-9018-72EA085BF5D8}" dt="2023-09-25T05:08:15.753" v="17270" actId="478"/>
          <ac:cxnSpMkLst>
            <pc:docMk/>
            <pc:sldMk cId="3884063490" sldId="313"/>
            <ac:cxnSpMk id="27" creationId="{0DEDCC62-D93B-5C04-8C39-7343307486ED}"/>
          </ac:cxnSpMkLst>
        </pc:cxnChg>
        <pc:cxnChg chg="add mod">
          <ac:chgData name="황신엽" userId="cabf1635-5c28-4baa-9fa6-33978eeacf4c" providerId="ADAL" clId="{8156B4CE-5DEE-4E2C-9018-72EA085BF5D8}" dt="2023-09-25T05:08:59.398" v="17283" actId="1076"/>
          <ac:cxnSpMkLst>
            <pc:docMk/>
            <pc:sldMk cId="3884063490" sldId="313"/>
            <ac:cxnSpMk id="29" creationId="{83F8C955-29CB-95C3-279B-3AB630484B4C}"/>
          </ac:cxnSpMkLst>
        </pc:cxnChg>
        <pc:cxnChg chg="add mod">
          <ac:chgData name="황신엽" userId="cabf1635-5c28-4baa-9fa6-33978eeacf4c" providerId="ADAL" clId="{8156B4CE-5DEE-4E2C-9018-72EA085BF5D8}" dt="2023-09-25T05:08:59.398" v="17283" actId="1076"/>
          <ac:cxnSpMkLst>
            <pc:docMk/>
            <pc:sldMk cId="3884063490" sldId="313"/>
            <ac:cxnSpMk id="30" creationId="{9AF2E477-981E-6A44-FB66-37DEBBD83C85}"/>
          </ac:cxnSpMkLst>
        </pc:cxnChg>
        <pc:cxnChg chg="add mod">
          <ac:chgData name="황신엽" userId="cabf1635-5c28-4baa-9fa6-33978eeacf4c" providerId="ADAL" clId="{8156B4CE-5DEE-4E2C-9018-72EA085BF5D8}" dt="2023-09-25T05:09:36.482" v="17285" actId="14100"/>
          <ac:cxnSpMkLst>
            <pc:docMk/>
            <pc:sldMk cId="3884063490" sldId="313"/>
            <ac:cxnSpMk id="31" creationId="{676271F4-CD79-AF16-7832-CA10F7EEA9A4}"/>
          </ac:cxnSpMkLst>
        </pc:cxnChg>
        <pc:cxnChg chg="add mod">
          <ac:chgData name="황신엽" userId="cabf1635-5c28-4baa-9fa6-33978eeacf4c" providerId="ADAL" clId="{8156B4CE-5DEE-4E2C-9018-72EA085BF5D8}" dt="2023-09-25T05:08:59.398" v="17283" actId="1076"/>
          <ac:cxnSpMkLst>
            <pc:docMk/>
            <pc:sldMk cId="3884063490" sldId="313"/>
            <ac:cxnSpMk id="32" creationId="{F775BE29-1894-E65E-3662-F09AD07492D6}"/>
          </ac:cxnSpMkLst>
        </pc:cxnChg>
        <pc:cxnChg chg="add mod">
          <ac:chgData name="황신엽" userId="cabf1635-5c28-4baa-9fa6-33978eeacf4c" providerId="ADAL" clId="{8156B4CE-5DEE-4E2C-9018-72EA085BF5D8}" dt="2023-09-25T05:08:59.398" v="17283" actId="1076"/>
          <ac:cxnSpMkLst>
            <pc:docMk/>
            <pc:sldMk cId="3884063490" sldId="313"/>
            <ac:cxnSpMk id="33" creationId="{141EA7C1-CEDA-94FB-8722-DE7720075D40}"/>
          </ac:cxnSpMkLst>
        </pc:cxnChg>
        <pc:cxnChg chg="add">
          <ac:chgData name="황신엽" userId="cabf1635-5c28-4baa-9fa6-33978eeacf4c" providerId="ADAL" clId="{8156B4CE-5DEE-4E2C-9018-72EA085BF5D8}" dt="2023-09-25T05:09:17.888" v="17284" actId="11529"/>
          <ac:cxnSpMkLst>
            <pc:docMk/>
            <pc:sldMk cId="3884063490" sldId="313"/>
            <ac:cxnSpMk id="35" creationId="{7CCFFCE5-CAB6-322E-CF60-E8C3E09AB3AE}"/>
          </ac:cxnSpMkLst>
        </pc:cxnChg>
      </pc:sldChg>
      <pc:sldChg chg="addSp delSp modSp add del mod">
        <pc:chgData name="황신엽" userId="cabf1635-5c28-4baa-9fa6-33978eeacf4c" providerId="ADAL" clId="{8156B4CE-5DEE-4E2C-9018-72EA085BF5D8}" dt="2023-09-24T18:25:03.072" v="15521" actId="47"/>
        <pc:sldMkLst>
          <pc:docMk/>
          <pc:sldMk cId="2615379997" sldId="314"/>
        </pc:sldMkLst>
        <pc:spChg chg="add del mod">
          <ac:chgData name="황신엽" userId="cabf1635-5c28-4baa-9fa6-33978eeacf4c" providerId="ADAL" clId="{8156B4CE-5DEE-4E2C-9018-72EA085BF5D8}" dt="2023-09-24T17:57:14.653" v="15517" actId="478"/>
          <ac:spMkLst>
            <pc:docMk/>
            <pc:sldMk cId="2615379997" sldId="314"/>
            <ac:spMk id="2" creationId="{37967ECC-6F22-D6D4-7907-B1E09C7DA916}"/>
          </ac:spMkLst>
        </pc:spChg>
        <pc:spChg chg="add mod">
          <ac:chgData name="황신엽" userId="cabf1635-5c28-4baa-9fa6-33978eeacf4c" providerId="ADAL" clId="{8156B4CE-5DEE-4E2C-9018-72EA085BF5D8}" dt="2023-09-21T10:28:37.188" v="11167"/>
          <ac:spMkLst>
            <pc:docMk/>
            <pc:sldMk cId="2615379997" sldId="314"/>
            <ac:spMk id="3" creationId="{E511560E-2791-F26C-32ED-E06D9C1B78CB}"/>
          </ac:spMkLst>
        </pc:spChg>
      </pc:sldChg>
      <pc:sldChg chg="addSp delSp modSp add del mod">
        <pc:chgData name="황신엽" userId="cabf1635-5c28-4baa-9fa6-33978eeacf4c" providerId="ADAL" clId="{8156B4CE-5DEE-4E2C-9018-72EA085BF5D8}" dt="2023-09-25T08:40:32.289" v="19887"/>
        <pc:sldMkLst>
          <pc:docMk/>
          <pc:sldMk cId="0" sldId="315"/>
        </pc:sldMkLst>
        <pc:spChg chg="mod">
          <ac:chgData name="황신엽" userId="cabf1635-5c28-4baa-9fa6-33978eeacf4c" providerId="ADAL" clId="{8156B4CE-5DEE-4E2C-9018-72EA085BF5D8}" dt="2023-09-25T07:48:09.560" v="19504" actId="2711"/>
          <ac:spMkLst>
            <pc:docMk/>
            <pc:sldMk cId="0" sldId="315"/>
            <ac:spMk id="2" creationId="{33A94928-F18A-20D0-6B6C-D770F749B588}"/>
          </ac:spMkLst>
        </pc:spChg>
        <pc:spChg chg="mod">
          <ac:chgData name="황신엽" userId="cabf1635-5c28-4baa-9fa6-33978eeacf4c" providerId="ADAL" clId="{8156B4CE-5DEE-4E2C-9018-72EA085BF5D8}" dt="2023-09-25T07:48:09.560" v="19504" actId="2711"/>
          <ac:spMkLst>
            <pc:docMk/>
            <pc:sldMk cId="0" sldId="315"/>
            <ac:spMk id="9" creationId="{1D9C37E2-AE74-F793-6A80-7E4096653285}"/>
          </ac:spMkLst>
        </pc:spChg>
        <pc:spChg chg="mod">
          <ac:chgData name="황신엽" userId="cabf1635-5c28-4baa-9fa6-33978eeacf4c" providerId="ADAL" clId="{8156B4CE-5DEE-4E2C-9018-72EA085BF5D8}" dt="2023-09-25T08:38:54.935" v="19883" actId="14100"/>
          <ac:spMkLst>
            <pc:docMk/>
            <pc:sldMk cId="0" sldId="315"/>
            <ac:spMk id="10" creationId="{0265538C-5A2E-5FB9-418F-7D4909DBC9FE}"/>
          </ac:spMkLst>
        </pc:spChg>
        <pc:spChg chg="mod">
          <ac:chgData name="황신엽" userId="cabf1635-5c28-4baa-9fa6-33978eeacf4c" providerId="ADAL" clId="{8156B4CE-5DEE-4E2C-9018-72EA085BF5D8}" dt="2023-09-25T07:48:09.560" v="19504" actId="2711"/>
          <ac:spMkLst>
            <pc:docMk/>
            <pc:sldMk cId="0" sldId="315"/>
            <ac:spMk id="14" creationId="{C4FE0EDF-9696-0776-7386-F2D57867051A}"/>
          </ac:spMkLst>
        </pc:spChg>
        <pc:spChg chg="mod">
          <ac:chgData name="황신엽" userId="cabf1635-5c28-4baa-9fa6-33978eeacf4c" providerId="ADAL" clId="{8156B4CE-5DEE-4E2C-9018-72EA085BF5D8}" dt="2023-09-25T07:48:09.560" v="19504" actId="2711"/>
          <ac:spMkLst>
            <pc:docMk/>
            <pc:sldMk cId="0" sldId="315"/>
            <ac:spMk id="15" creationId="{61CBE4B2-C1F2-CBDB-B3CE-FDE26CF4CB7C}"/>
          </ac:spMkLst>
        </pc:spChg>
        <pc:spChg chg="mod">
          <ac:chgData name="황신엽" userId="cabf1635-5c28-4baa-9fa6-33978eeacf4c" providerId="ADAL" clId="{8156B4CE-5DEE-4E2C-9018-72EA085BF5D8}" dt="2023-09-25T07:48:09.560" v="19504" actId="2711"/>
          <ac:spMkLst>
            <pc:docMk/>
            <pc:sldMk cId="0" sldId="315"/>
            <ac:spMk id="17" creationId="{CE7008A0-D749-1035-DD5D-323AD39F0CBB}"/>
          </ac:spMkLst>
        </pc:spChg>
        <pc:spChg chg="mod">
          <ac:chgData name="황신엽" userId="cabf1635-5c28-4baa-9fa6-33978eeacf4c" providerId="ADAL" clId="{8156B4CE-5DEE-4E2C-9018-72EA085BF5D8}" dt="2023-09-25T07:48:09.560" v="19504" actId="2711"/>
          <ac:spMkLst>
            <pc:docMk/>
            <pc:sldMk cId="0" sldId="315"/>
            <ac:spMk id="19" creationId="{5351895B-5186-1A7F-B7C7-C9EBCC0A8B93}"/>
          </ac:spMkLst>
        </pc:spChg>
        <pc:spChg chg="mod">
          <ac:chgData name="황신엽" userId="cabf1635-5c28-4baa-9fa6-33978eeacf4c" providerId="ADAL" clId="{8156B4CE-5DEE-4E2C-9018-72EA085BF5D8}" dt="2023-09-25T07:48:09.560" v="19504" actId="2711"/>
          <ac:spMkLst>
            <pc:docMk/>
            <pc:sldMk cId="0" sldId="315"/>
            <ac:spMk id="20" creationId="{C2E3D38F-271D-1464-C381-8A253D0E6AD6}"/>
          </ac:spMkLst>
        </pc:spChg>
        <pc:spChg chg="mod">
          <ac:chgData name="황신엽" userId="cabf1635-5c28-4baa-9fa6-33978eeacf4c" providerId="ADAL" clId="{8156B4CE-5DEE-4E2C-9018-72EA085BF5D8}" dt="2023-09-25T07:48:09.560" v="19504" actId="2711"/>
          <ac:spMkLst>
            <pc:docMk/>
            <pc:sldMk cId="0" sldId="315"/>
            <ac:spMk id="22" creationId="{C3116871-1A77-1379-E437-ED328CD8B9D9}"/>
          </ac:spMkLst>
        </pc:spChg>
        <pc:spChg chg="mod">
          <ac:chgData name="황신엽" userId="cabf1635-5c28-4baa-9fa6-33978eeacf4c" providerId="ADAL" clId="{8156B4CE-5DEE-4E2C-9018-72EA085BF5D8}" dt="2023-09-25T07:48:09.560" v="19504" actId="2711"/>
          <ac:spMkLst>
            <pc:docMk/>
            <pc:sldMk cId="0" sldId="315"/>
            <ac:spMk id="23" creationId="{B5761120-9104-4E79-B0E7-865A7C27C0B9}"/>
          </ac:spMkLst>
        </pc:spChg>
        <pc:spChg chg="mod">
          <ac:chgData name="황신엽" userId="cabf1635-5c28-4baa-9fa6-33978eeacf4c" providerId="ADAL" clId="{8156B4CE-5DEE-4E2C-9018-72EA085BF5D8}" dt="2023-09-25T07:48:09.560" v="19504" actId="2711"/>
          <ac:spMkLst>
            <pc:docMk/>
            <pc:sldMk cId="0" sldId="315"/>
            <ac:spMk id="773"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5"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6"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7"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9" creationId="{00000000-0000-0000-0000-000000000000}"/>
          </ac:spMkLst>
        </pc:spChg>
        <pc:graphicFrameChg chg="modGraphic">
          <ac:chgData name="황신엽" userId="cabf1635-5c28-4baa-9fa6-33978eeacf4c" providerId="ADAL" clId="{8156B4CE-5DEE-4E2C-9018-72EA085BF5D8}" dt="2023-09-25T07:47:54.674" v="19502" actId="207"/>
          <ac:graphicFrameMkLst>
            <pc:docMk/>
            <pc:sldMk cId="0" sldId="315"/>
            <ac:graphicFrameMk id="781" creationId="{00000000-0000-0000-0000-000000000000}"/>
          </ac:graphicFrameMkLst>
        </pc:graphicFrameChg>
        <pc:picChg chg="del">
          <ac:chgData name="황신엽" userId="cabf1635-5c28-4baa-9fa6-33978eeacf4c" providerId="ADAL" clId="{8156B4CE-5DEE-4E2C-9018-72EA085BF5D8}" dt="2023-09-25T08:40:32.123" v="19886" actId="478"/>
          <ac:picMkLst>
            <pc:docMk/>
            <pc:sldMk cId="0" sldId="315"/>
            <ac:picMk id="3" creationId="{C33FB1A4-3EB6-512F-2F15-6DE84A4AD05B}"/>
          </ac:picMkLst>
        </pc:picChg>
        <pc:picChg chg="add mod">
          <ac:chgData name="황신엽" userId="cabf1635-5c28-4baa-9fa6-33978eeacf4c" providerId="ADAL" clId="{8156B4CE-5DEE-4E2C-9018-72EA085BF5D8}" dt="2023-09-25T08:40:32.289" v="19887"/>
          <ac:picMkLst>
            <pc:docMk/>
            <pc:sldMk cId="0" sldId="315"/>
            <ac:picMk id="4" creationId="{DCF9E919-FCB1-6876-7AD9-55221FC60017}"/>
          </ac:picMkLst>
        </pc:picChg>
      </pc:sldChg>
      <pc:sldChg chg="addSp modSp add del mod">
        <pc:chgData name="황신엽" userId="cabf1635-5c28-4baa-9fa6-33978eeacf4c" providerId="ADAL" clId="{8156B4CE-5DEE-4E2C-9018-72EA085BF5D8}" dt="2023-09-24T17:52:12.383" v="15328" actId="47"/>
        <pc:sldMkLst>
          <pc:docMk/>
          <pc:sldMk cId="2202889915" sldId="315"/>
        </pc:sldMkLst>
        <pc:spChg chg="add mod">
          <ac:chgData name="황신엽" userId="cabf1635-5c28-4baa-9fa6-33978eeacf4c" providerId="ADAL" clId="{8156B4CE-5DEE-4E2C-9018-72EA085BF5D8}" dt="2023-09-21T10:28:50.475" v="11169"/>
          <ac:spMkLst>
            <pc:docMk/>
            <pc:sldMk cId="2202889915" sldId="315"/>
            <ac:spMk id="2" creationId="{F0085482-EDBB-DA94-B06A-A9BCB14B3418}"/>
          </ac:spMkLst>
        </pc:spChg>
      </pc:sldChg>
      <pc:sldChg chg="addSp delSp modSp add del mod ord">
        <pc:chgData name="황신엽" userId="cabf1635-5c28-4baa-9fa6-33978eeacf4c" providerId="ADAL" clId="{8156B4CE-5DEE-4E2C-9018-72EA085BF5D8}" dt="2023-09-25T01:12:15.750" v="16050" actId="47"/>
        <pc:sldMkLst>
          <pc:docMk/>
          <pc:sldMk cId="0" sldId="316"/>
        </pc:sldMkLst>
        <pc:spChg chg="add del mod">
          <ac:chgData name="황신엽" userId="cabf1635-5c28-4baa-9fa6-33978eeacf4c" providerId="ADAL" clId="{8156B4CE-5DEE-4E2C-9018-72EA085BF5D8}" dt="2023-09-25T00:41:02.561" v="15970" actId="478"/>
          <ac:spMkLst>
            <pc:docMk/>
            <pc:sldMk cId="0" sldId="316"/>
            <ac:spMk id="2" creationId="{8EEF06D1-1FC8-B00C-E3D4-122CD59BC055}"/>
          </ac:spMkLst>
        </pc:spChg>
        <pc:spChg chg="mod">
          <ac:chgData name="황신엽" userId="cabf1635-5c28-4baa-9fa6-33978eeacf4c" providerId="ADAL" clId="{8156B4CE-5DEE-4E2C-9018-72EA085BF5D8}" dt="2023-09-25T00:41:14.471" v="15977" actId="20577"/>
          <ac:spMkLst>
            <pc:docMk/>
            <pc:sldMk cId="0" sldId="316"/>
            <ac:spMk id="349" creationId="{00000000-0000-0000-0000-000000000000}"/>
          </ac:spMkLst>
        </pc:spChg>
        <pc:picChg chg="add del">
          <ac:chgData name="황신엽" userId="cabf1635-5c28-4baa-9fa6-33978eeacf4c" providerId="ADAL" clId="{8156B4CE-5DEE-4E2C-9018-72EA085BF5D8}" dt="2023-09-24T17:58:17.634" v="15520" actId="478"/>
          <ac:picMkLst>
            <pc:docMk/>
            <pc:sldMk cId="0" sldId="316"/>
            <ac:picMk id="354" creationId="{00000000-0000-0000-0000-000000000000}"/>
          </ac:picMkLst>
        </pc:picChg>
      </pc:sldChg>
      <pc:sldChg chg="new del">
        <pc:chgData name="황신엽" userId="cabf1635-5c28-4baa-9fa6-33978eeacf4c" providerId="ADAL" clId="{8156B4CE-5DEE-4E2C-9018-72EA085BF5D8}" dt="2023-09-21T07:14:18.825" v="10153" actId="680"/>
        <pc:sldMkLst>
          <pc:docMk/>
          <pc:sldMk cId="652333108" sldId="316"/>
        </pc:sldMkLst>
      </pc:sldChg>
      <pc:sldChg chg="addSp delSp modSp add del mod">
        <pc:chgData name="황신엽" userId="cabf1635-5c28-4baa-9fa6-33978eeacf4c" providerId="ADAL" clId="{8156B4CE-5DEE-4E2C-9018-72EA085BF5D8}" dt="2023-09-25T08:44:09.323" v="19934" actId="47"/>
        <pc:sldMkLst>
          <pc:docMk/>
          <pc:sldMk cId="0" sldId="317"/>
        </pc:sldMkLst>
        <pc:spChg chg="mod">
          <ac:chgData name="황신엽" userId="cabf1635-5c28-4baa-9fa6-33978eeacf4c" providerId="ADAL" clId="{8156B4CE-5DEE-4E2C-9018-72EA085BF5D8}" dt="2023-09-25T07:47:11.544" v="19498" actId="2711"/>
          <ac:spMkLst>
            <pc:docMk/>
            <pc:sldMk cId="0" sldId="317"/>
            <ac:spMk id="3" creationId="{72C51536-FA4B-834D-7567-F2D8FDA8377F}"/>
          </ac:spMkLst>
        </pc:spChg>
        <pc:spChg chg="mod">
          <ac:chgData name="황신엽" userId="cabf1635-5c28-4baa-9fa6-33978eeacf4c" providerId="ADAL" clId="{8156B4CE-5DEE-4E2C-9018-72EA085BF5D8}" dt="2023-09-25T07:47:16.490" v="19499" actId="14100"/>
          <ac:spMkLst>
            <pc:docMk/>
            <pc:sldMk cId="0" sldId="317"/>
            <ac:spMk id="5" creationId="{53380B86-0552-9BA2-60A6-57A44DD2F9FE}"/>
          </ac:spMkLst>
        </pc:spChg>
        <pc:spChg chg="mod">
          <ac:chgData name="황신엽" userId="cabf1635-5c28-4baa-9fa6-33978eeacf4c" providerId="ADAL" clId="{8156B4CE-5DEE-4E2C-9018-72EA085BF5D8}" dt="2023-09-25T07:47:11.544" v="19498" actId="2711"/>
          <ac:spMkLst>
            <pc:docMk/>
            <pc:sldMk cId="0" sldId="317"/>
            <ac:spMk id="7" creationId="{D2E9AC8E-C44B-D6C5-04F1-B748AA50F368}"/>
          </ac:spMkLst>
        </pc:spChg>
        <pc:spChg chg="mod">
          <ac:chgData name="황신엽" userId="cabf1635-5c28-4baa-9fa6-33978eeacf4c" providerId="ADAL" clId="{8156B4CE-5DEE-4E2C-9018-72EA085BF5D8}" dt="2023-09-25T07:47:11.544" v="19498" actId="2711"/>
          <ac:spMkLst>
            <pc:docMk/>
            <pc:sldMk cId="0" sldId="317"/>
            <ac:spMk id="8" creationId="{B038D0C3-5F54-EB99-BCD2-10C7E0D23EA1}"/>
          </ac:spMkLst>
        </pc:spChg>
        <pc:spChg chg="mod">
          <ac:chgData name="황신엽" userId="cabf1635-5c28-4baa-9fa6-33978eeacf4c" providerId="ADAL" clId="{8156B4CE-5DEE-4E2C-9018-72EA085BF5D8}" dt="2023-09-25T08:29:44.503" v="19811" actId="12788"/>
          <ac:spMkLst>
            <pc:docMk/>
            <pc:sldMk cId="0" sldId="317"/>
            <ac:spMk id="9" creationId="{A6C655FE-6117-978E-977F-0FE9EC5B3915}"/>
          </ac:spMkLst>
        </pc:spChg>
        <pc:spChg chg="mod">
          <ac:chgData name="황신엽" userId="cabf1635-5c28-4baa-9fa6-33978eeacf4c" providerId="ADAL" clId="{8156B4CE-5DEE-4E2C-9018-72EA085BF5D8}" dt="2023-09-25T07:47:11.544" v="19498" actId="2711"/>
          <ac:spMkLst>
            <pc:docMk/>
            <pc:sldMk cId="0" sldId="317"/>
            <ac:spMk id="773"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5"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6"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7" creationId="{00000000-0000-0000-0000-000000000000}"/>
          </ac:spMkLst>
        </pc:spChg>
        <pc:graphicFrameChg chg="add del mod">
          <ac:chgData name="황신엽" userId="cabf1635-5c28-4baa-9fa6-33978eeacf4c" providerId="ADAL" clId="{8156B4CE-5DEE-4E2C-9018-72EA085BF5D8}" dt="2023-09-25T07:46:44.302" v="19482"/>
          <ac:graphicFrameMkLst>
            <pc:docMk/>
            <pc:sldMk cId="0" sldId="317"/>
            <ac:graphicFrameMk id="2" creationId="{38988391-9375-3094-C0E9-8EED0E8B0AB6}"/>
          </ac:graphicFrameMkLst>
        </pc:graphicFrameChg>
        <pc:graphicFrameChg chg="mod modGraphic">
          <ac:chgData name="황신엽" userId="cabf1635-5c28-4baa-9fa6-33978eeacf4c" providerId="ADAL" clId="{8156B4CE-5DEE-4E2C-9018-72EA085BF5D8}" dt="2023-09-25T07:46:55.100" v="19490"/>
          <ac:graphicFrameMkLst>
            <pc:docMk/>
            <pc:sldMk cId="0" sldId="317"/>
            <ac:graphicFrameMk id="4" creationId="{F7573D1B-22BD-CE19-A420-70A972039A28}"/>
          </ac:graphicFrameMkLst>
        </pc:graphicFrameChg>
        <pc:graphicFrameChg chg="mod modGraphic">
          <ac:chgData name="황신엽" userId="cabf1635-5c28-4baa-9fa6-33978eeacf4c" providerId="ADAL" clId="{8156B4CE-5DEE-4E2C-9018-72EA085BF5D8}" dt="2023-09-25T07:47:04.784" v="19497"/>
          <ac:graphicFrameMkLst>
            <pc:docMk/>
            <pc:sldMk cId="0" sldId="317"/>
            <ac:graphicFrameMk id="6" creationId="{F8FC578B-B959-A996-AE54-D52B119529C6}"/>
          </ac:graphicFrameMkLst>
        </pc:graphicFrameChg>
        <pc:graphicFrameChg chg="mod modGraphic">
          <ac:chgData name="황신엽" userId="cabf1635-5c28-4baa-9fa6-33978eeacf4c" providerId="ADAL" clId="{8156B4CE-5DEE-4E2C-9018-72EA085BF5D8}" dt="2023-09-25T07:46:40.231" v="19480"/>
          <ac:graphicFrameMkLst>
            <pc:docMk/>
            <pc:sldMk cId="0" sldId="317"/>
            <ac:graphicFrameMk id="782" creationId="{00000000-0000-0000-0000-000000000000}"/>
          </ac:graphicFrameMkLst>
        </pc:graphicFrameChg>
      </pc:sldChg>
      <pc:sldChg chg="addSp delSp modSp add del mod">
        <pc:chgData name="황신엽" userId="cabf1635-5c28-4baa-9fa6-33978eeacf4c" providerId="ADAL" clId="{8156B4CE-5DEE-4E2C-9018-72EA085BF5D8}" dt="2023-09-24T18:27:32.410" v="15532" actId="47"/>
        <pc:sldMkLst>
          <pc:docMk/>
          <pc:sldMk cId="2046082463" sldId="317"/>
        </pc:sldMkLst>
        <pc:spChg chg="add mod">
          <ac:chgData name="황신엽" userId="cabf1635-5c28-4baa-9fa6-33978eeacf4c" providerId="ADAL" clId="{8156B4CE-5DEE-4E2C-9018-72EA085BF5D8}" dt="2023-09-21T10:29:26.131" v="11198" actId="20577"/>
          <ac:spMkLst>
            <pc:docMk/>
            <pc:sldMk cId="2046082463" sldId="317"/>
            <ac:spMk id="2" creationId="{2B3EEA7D-0DD0-5D4C-F57F-CAFC408CAC0A}"/>
          </ac:spMkLst>
        </pc:spChg>
        <pc:spChg chg="add mod">
          <ac:chgData name="황신엽" userId="cabf1635-5c28-4baa-9fa6-33978eeacf4c" providerId="ADAL" clId="{8156B4CE-5DEE-4E2C-9018-72EA085BF5D8}" dt="2023-09-21T10:29:33.389" v="11214" actId="20577"/>
          <ac:spMkLst>
            <pc:docMk/>
            <pc:sldMk cId="2046082463" sldId="317"/>
            <ac:spMk id="3" creationId="{897FD091-E9DB-F3B6-B7C6-36259036735A}"/>
          </ac:spMkLst>
        </pc:spChg>
        <pc:spChg chg="add del mod">
          <ac:chgData name="황신엽" userId="cabf1635-5c28-4baa-9fa6-33978eeacf4c" providerId="ADAL" clId="{8156B4CE-5DEE-4E2C-9018-72EA085BF5D8}" dt="2023-09-21T10:29:40.323" v="11217"/>
          <ac:spMkLst>
            <pc:docMk/>
            <pc:sldMk cId="2046082463" sldId="317"/>
            <ac:spMk id="4" creationId="{AEF20DD7-865C-5CE7-AB30-0236C0132FFE}"/>
          </ac:spMkLst>
        </pc:spChg>
      </pc:sldChg>
      <pc:sldChg chg="modSp add mod">
        <pc:chgData name="황신엽" userId="cabf1635-5c28-4baa-9fa6-33978eeacf4c" providerId="ADAL" clId="{8156B4CE-5DEE-4E2C-9018-72EA085BF5D8}" dt="2023-09-25T08:44:58.685" v="19939" actId="208"/>
        <pc:sldMkLst>
          <pc:docMk/>
          <pc:sldMk cId="195805991" sldId="318"/>
        </pc:sldMkLst>
        <pc:spChg chg="mod">
          <ac:chgData name="황신엽" userId="cabf1635-5c28-4baa-9fa6-33978eeacf4c" providerId="ADAL" clId="{8156B4CE-5DEE-4E2C-9018-72EA085BF5D8}" dt="2023-09-25T08:44:52.388" v="19936" actId="208"/>
          <ac:spMkLst>
            <pc:docMk/>
            <pc:sldMk cId="195805991" sldId="318"/>
            <ac:spMk id="2" creationId="{69070A81-7B55-995B-DCDA-35613E414B36}"/>
          </ac:spMkLst>
        </pc:spChg>
        <pc:spChg chg="mod">
          <ac:chgData name="황신엽" userId="cabf1635-5c28-4baa-9fa6-33978eeacf4c" providerId="ADAL" clId="{8156B4CE-5DEE-4E2C-9018-72EA085BF5D8}" dt="2023-09-25T08:44:54.662" v="19937" actId="208"/>
          <ac:spMkLst>
            <pc:docMk/>
            <pc:sldMk cId="195805991" sldId="318"/>
            <ac:spMk id="3" creationId="{FE606978-743C-4DF4-B89F-FC0D4175C734}"/>
          </ac:spMkLst>
        </pc:spChg>
        <pc:spChg chg="mod">
          <ac:chgData name="황신엽" userId="cabf1635-5c28-4baa-9fa6-33978eeacf4c" providerId="ADAL" clId="{8156B4CE-5DEE-4E2C-9018-72EA085BF5D8}" dt="2023-09-25T04:57:30.337" v="17235" actId="207"/>
          <ac:spMkLst>
            <pc:docMk/>
            <pc:sldMk cId="195805991" sldId="318"/>
            <ac:spMk id="4" creationId="{07914F41-0A87-07E1-8F3F-19FD1F9D8F11}"/>
          </ac:spMkLst>
        </pc:spChg>
        <pc:spChg chg="mod">
          <ac:chgData name="황신엽" userId="cabf1635-5c28-4baa-9fa6-33978eeacf4c" providerId="ADAL" clId="{8156B4CE-5DEE-4E2C-9018-72EA085BF5D8}" dt="2023-09-25T04:57:48.989" v="17239" actId="207"/>
          <ac:spMkLst>
            <pc:docMk/>
            <pc:sldMk cId="195805991" sldId="318"/>
            <ac:spMk id="6" creationId="{753B0E97-E3C5-F0B1-CE2C-6A1005D30520}"/>
          </ac:spMkLst>
        </pc:spChg>
        <pc:spChg chg="mod">
          <ac:chgData name="황신엽" userId="cabf1635-5c28-4baa-9fa6-33978eeacf4c" providerId="ADAL" clId="{8156B4CE-5DEE-4E2C-9018-72EA085BF5D8}" dt="2023-09-25T08:44:56.660" v="19938" actId="208"/>
          <ac:spMkLst>
            <pc:docMk/>
            <pc:sldMk cId="195805991" sldId="318"/>
            <ac:spMk id="13" creationId="{3231D428-12A8-0F40-B36D-909BAA7E0928}"/>
          </ac:spMkLst>
        </pc:spChg>
        <pc:spChg chg="mod">
          <ac:chgData name="황신엽" userId="cabf1635-5c28-4baa-9fa6-33978eeacf4c" providerId="ADAL" clId="{8156B4CE-5DEE-4E2C-9018-72EA085BF5D8}" dt="2023-09-25T08:44:58.685" v="19939" actId="208"/>
          <ac:spMkLst>
            <pc:docMk/>
            <pc:sldMk cId="195805991" sldId="318"/>
            <ac:spMk id="14" creationId="{D44FF71E-2AC2-76D2-4BFA-A4752B43F7F5}"/>
          </ac:spMkLst>
        </pc:spChg>
        <pc:spChg chg="mod">
          <ac:chgData name="황신엽" userId="cabf1635-5c28-4baa-9fa6-33978eeacf4c" providerId="ADAL" clId="{8156B4CE-5DEE-4E2C-9018-72EA085BF5D8}" dt="2023-09-25T06:25:12.031" v="18782" actId="14100"/>
          <ac:spMkLst>
            <pc:docMk/>
            <pc:sldMk cId="195805991" sldId="318"/>
            <ac:spMk id="349" creationId="{00000000-0000-0000-0000-000000000000}"/>
          </ac:spMkLst>
        </pc:spChg>
      </pc:sldChg>
      <pc:sldChg chg="modSp add mod">
        <pc:chgData name="황신엽" userId="cabf1635-5c28-4baa-9fa6-33978eeacf4c" providerId="ADAL" clId="{8156B4CE-5DEE-4E2C-9018-72EA085BF5D8}" dt="2023-09-25T07:38:12.391" v="19361" actId="13822"/>
        <pc:sldMkLst>
          <pc:docMk/>
          <pc:sldMk cId="475593296" sldId="319"/>
        </pc:sldMkLst>
        <pc:spChg chg="mod">
          <ac:chgData name="황신엽" userId="cabf1635-5c28-4baa-9fa6-33978eeacf4c" providerId="ADAL" clId="{8156B4CE-5DEE-4E2C-9018-72EA085BF5D8}" dt="2023-09-25T07:38:12.391" v="19361" actId="13822"/>
          <ac:spMkLst>
            <pc:docMk/>
            <pc:sldMk cId="475593296" sldId="319"/>
            <ac:spMk id="3" creationId="{2C54E87F-BE41-3F24-D2E1-4C49E1433569}"/>
          </ac:spMkLst>
        </pc:spChg>
        <pc:spChg chg="mod">
          <ac:chgData name="황신엽" userId="cabf1635-5c28-4baa-9fa6-33978eeacf4c" providerId="ADAL" clId="{8156B4CE-5DEE-4E2C-9018-72EA085BF5D8}" dt="2023-09-25T04:27:11.891" v="17169" actId="207"/>
          <ac:spMkLst>
            <pc:docMk/>
            <pc:sldMk cId="475593296" sldId="319"/>
            <ac:spMk id="12" creationId="{9E4ED1D3-9D93-29C7-1926-A7776140C6C5}"/>
          </ac:spMkLst>
        </pc:spChg>
        <pc:spChg chg="mod">
          <ac:chgData name="황신엽" userId="cabf1635-5c28-4baa-9fa6-33978eeacf4c" providerId="ADAL" clId="{8156B4CE-5DEE-4E2C-9018-72EA085BF5D8}" dt="2023-09-25T04:27:57.597" v="17179" actId="208"/>
          <ac:spMkLst>
            <pc:docMk/>
            <pc:sldMk cId="475593296" sldId="319"/>
            <ac:spMk id="16" creationId="{890823A2-40C9-0BD1-24F1-70C8F78E3F9B}"/>
          </ac:spMkLst>
        </pc:spChg>
        <pc:spChg chg="mod">
          <ac:chgData name="황신엽" userId="cabf1635-5c28-4baa-9fa6-33978eeacf4c" providerId="ADAL" clId="{8156B4CE-5DEE-4E2C-9018-72EA085BF5D8}" dt="2023-09-25T04:27:20.293" v="17171" actId="208"/>
          <ac:spMkLst>
            <pc:docMk/>
            <pc:sldMk cId="475593296" sldId="319"/>
            <ac:spMk id="18" creationId="{0D11F4BB-22FA-793A-1564-3453F2F39DF2}"/>
          </ac:spMkLst>
        </pc:spChg>
        <pc:spChg chg="mod">
          <ac:chgData name="황신엽" userId="cabf1635-5c28-4baa-9fa6-33978eeacf4c" providerId="ADAL" clId="{8156B4CE-5DEE-4E2C-9018-72EA085BF5D8}" dt="2023-09-25T04:28:03.302" v="17183" actId="208"/>
          <ac:spMkLst>
            <pc:docMk/>
            <pc:sldMk cId="475593296" sldId="319"/>
            <ac:spMk id="23" creationId="{E1F18A26-EF75-0427-94D6-5A81E1B1702B}"/>
          </ac:spMkLst>
        </pc:spChg>
        <pc:spChg chg="mod">
          <ac:chgData name="황신엽" userId="cabf1635-5c28-4baa-9fa6-33978eeacf4c" providerId="ADAL" clId="{8156B4CE-5DEE-4E2C-9018-72EA085BF5D8}" dt="2023-09-25T04:28:01.318" v="17182" actId="208"/>
          <ac:spMkLst>
            <pc:docMk/>
            <pc:sldMk cId="475593296" sldId="319"/>
            <ac:spMk id="24" creationId="{FBA7E1CC-12E5-90AF-3787-076FEDAB21F2}"/>
          </ac:spMkLst>
        </pc:spChg>
        <pc:spChg chg="mod">
          <ac:chgData name="황신엽" userId="cabf1635-5c28-4baa-9fa6-33978eeacf4c" providerId="ADAL" clId="{8156B4CE-5DEE-4E2C-9018-72EA085BF5D8}" dt="2023-09-25T04:27:51.605" v="17174" actId="208"/>
          <ac:spMkLst>
            <pc:docMk/>
            <pc:sldMk cId="475593296" sldId="319"/>
            <ac:spMk id="25" creationId="{4C4E8308-8702-3E3C-777F-F6411CC7FB73}"/>
          </ac:spMkLst>
        </pc:spChg>
        <pc:spChg chg="mod">
          <ac:chgData name="황신엽" userId="cabf1635-5c28-4baa-9fa6-33978eeacf4c" providerId="ADAL" clId="{8156B4CE-5DEE-4E2C-9018-72EA085BF5D8}" dt="2023-09-25T04:28:25.198" v="17189" actId="208"/>
          <ac:spMkLst>
            <pc:docMk/>
            <pc:sldMk cId="475593296" sldId="319"/>
            <ac:spMk id="26" creationId="{98AE1F77-2904-CDA2-D079-001991A019E5}"/>
          </ac:spMkLst>
        </pc:spChg>
        <pc:spChg chg="mod">
          <ac:chgData name="황신엽" userId="cabf1635-5c28-4baa-9fa6-33978eeacf4c" providerId="ADAL" clId="{8156B4CE-5DEE-4E2C-9018-72EA085BF5D8}" dt="2023-09-25T04:28:10.064" v="17186" actId="208"/>
          <ac:spMkLst>
            <pc:docMk/>
            <pc:sldMk cId="475593296" sldId="319"/>
            <ac:spMk id="29" creationId="{2D92AB68-46F2-152A-7A2D-19F0EAC75BA7}"/>
          </ac:spMkLst>
        </pc:spChg>
        <pc:spChg chg="mod">
          <ac:chgData name="황신엽" userId="cabf1635-5c28-4baa-9fa6-33978eeacf4c" providerId="ADAL" clId="{8156B4CE-5DEE-4E2C-9018-72EA085BF5D8}" dt="2023-09-25T04:28:07.557" v="17185" actId="208"/>
          <ac:spMkLst>
            <pc:docMk/>
            <pc:sldMk cId="475593296" sldId="319"/>
            <ac:spMk id="30" creationId="{CF0D4E19-7D60-AD27-1220-28B827CC492A}"/>
          </ac:spMkLst>
        </pc:spChg>
        <pc:spChg chg="mod">
          <ac:chgData name="황신엽" userId="cabf1635-5c28-4baa-9fa6-33978eeacf4c" providerId="ADAL" clId="{8156B4CE-5DEE-4E2C-9018-72EA085BF5D8}" dt="2023-09-25T04:28:05.367" v="17184" actId="208"/>
          <ac:spMkLst>
            <pc:docMk/>
            <pc:sldMk cId="475593296" sldId="319"/>
            <ac:spMk id="31" creationId="{D423A28C-3F5A-7514-62A8-9B1B92CEE10E}"/>
          </ac:spMkLst>
        </pc:spChg>
        <pc:spChg chg="mod">
          <ac:chgData name="황신엽" userId="cabf1635-5c28-4baa-9fa6-33978eeacf4c" providerId="ADAL" clId="{8156B4CE-5DEE-4E2C-9018-72EA085BF5D8}" dt="2023-09-25T07:13:23.037" v="19172" actId="14100"/>
          <ac:spMkLst>
            <pc:docMk/>
            <pc:sldMk cId="475593296" sldId="319"/>
            <ac:spMk id="349" creationId="{00000000-0000-0000-0000-000000000000}"/>
          </ac:spMkLst>
        </pc:spChg>
      </pc:sldChg>
      <pc:sldChg chg="modSp add del mod">
        <pc:chgData name="황신엽" userId="cabf1635-5c28-4baa-9fa6-33978eeacf4c" providerId="ADAL" clId="{8156B4CE-5DEE-4E2C-9018-72EA085BF5D8}" dt="2023-09-25T08:34:26.050" v="19853" actId="2711"/>
        <pc:sldMkLst>
          <pc:docMk/>
          <pc:sldMk cId="4011663092" sldId="320"/>
        </pc:sldMkLst>
        <pc:spChg chg="mod">
          <ac:chgData name="황신엽" userId="cabf1635-5c28-4baa-9fa6-33978eeacf4c" providerId="ADAL" clId="{8156B4CE-5DEE-4E2C-9018-72EA085BF5D8}" dt="2023-09-25T08:34:26.050" v="19853" actId="2711"/>
          <ac:spMkLst>
            <pc:docMk/>
            <pc:sldMk cId="4011663092" sldId="320"/>
            <ac:spMk id="6" creationId="{CCE3CA57-7787-4D24-990B-6E40432C5513}"/>
          </ac:spMkLst>
        </pc:spChg>
        <pc:spChg chg="mod">
          <ac:chgData name="황신엽" userId="cabf1635-5c28-4baa-9fa6-33978eeacf4c" providerId="ADAL" clId="{8156B4CE-5DEE-4E2C-9018-72EA085BF5D8}" dt="2023-09-25T08:34:26.050" v="19853" actId="2711"/>
          <ac:spMkLst>
            <pc:docMk/>
            <pc:sldMk cId="4011663092" sldId="320"/>
            <ac:spMk id="7" creationId="{F34EAE47-0021-8B16-B55F-FACC8852EE67}"/>
          </ac:spMkLst>
        </pc:spChg>
        <pc:spChg chg="mod">
          <ac:chgData name="황신엽" userId="cabf1635-5c28-4baa-9fa6-33978eeacf4c" providerId="ADAL" clId="{8156B4CE-5DEE-4E2C-9018-72EA085BF5D8}" dt="2023-09-25T08:34:26.050" v="19853" actId="2711"/>
          <ac:spMkLst>
            <pc:docMk/>
            <pc:sldMk cId="4011663092" sldId="320"/>
            <ac:spMk id="10" creationId="{2B61061A-C40A-172B-983C-47ADA754ACEE}"/>
          </ac:spMkLst>
        </pc:spChg>
        <pc:spChg chg="mod">
          <ac:chgData name="황신엽" userId="cabf1635-5c28-4baa-9fa6-33978eeacf4c" providerId="ADAL" clId="{8156B4CE-5DEE-4E2C-9018-72EA085BF5D8}" dt="2023-09-25T08:34:26.050" v="19853" actId="2711"/>
          <ac:spMkLst>
            <pc:docMk/>
            <pc:sldMk cId="4011663092" sldId="320"/>
            <ac:spMk id="19" creationId="{BB731C92-E8DD-1C4C-AD41-F6C81A6C1510}"/>
          </ac:spMkLst>
        </pc:spChg>
        <pc:spChg chg="mod">
          <ac:chgData name="황신엽" userId="cabf1635-5c28-4baa-9fa6-33978eeacf4c" providerId="ADAL" clId="{8156B4CE-5DEE-4E2C-9018-72EA085BF5D8}" dt="2023-09-25T08:34:26.050" v="19853" actId="2711"/>
          <ac:spMkLst>
            <pc:docMk/>
            <pc:sldMk cId="4011663092" sldId="320"/>
            <ac:spMk id="20" creationId="{5778270B-490B-95F5-437C-A42DA7792402}"/>
          </ac:spMkLst>
        </pc:spChg>
        <pc:spChg chg="mod">
          <ac:chgData name="황신엽" userId="cabf1635-5c28-4baa-9fa6-33978eeacf4c" providerId="ADAL" clId="{8156B4CE-5DEE-4E2C-9018-72EA085BF5D8}" dt="2023-09-25T08:34:26.050" v="19853" actId="2711"/>
          <ac:spMkLst>
            <pc:docMk/>
            <pc:sldMk cId="4011663092" sldId="320"/>
            <ac:spMk id="22" creationId="{9272775B-4A65-8F0A-CF93-809ECE860727}"/>
          </ac:spMkLst>
        </pc:spChg>
        <pc:spChg chg="mod">
          <ac:chgData name="황신엽" userId="cabf1635-5c28-4baa-9fa6-33978eeacf4c" providerId="ADAL" clId="{8156B4CE-5DEE-4E2C-9018-72EA085BF5D8}" dt="2023-09-25T08:34:26.050" v="19853" actId="2711"/>
          <ac:spMkLst>
            <pc:docMk/>
            <pc:sldMk cId="4011663092" sldId="320"/>
            <ac:spMk id="23" creationId="{5B4F77DD-793F-A55F-EB11-4C983DD0812A}"/>
          </ac:spMkLst>
        </pc:spChg>
        <pc:spChg chg="mod">
          <ac:chgData name="황신엽" userId="cabf1635-5c28-4baa-9fa6-33978eeacf4c" providerId="ADAL" clId="{8156B4CE-5DEE-4E2C-9018-72EA085BF5D8}" dt="2023-09-25T08:34:26.050" v="19853" actId="2711"/>
          <ac:spMkLst>
            <pc:docMk/>
            <pc:sldMk cId="4011663092" sldId="320"/>
            <ac:spMk id="40" creationId="{E02F66D7-DFBC-3D7A-CDFD-FABA8972EBB7}"/>
          </ac:spMkLst>
        </pc:spChg>
        <pc:spChg chg="mod">
          <ac:chgData name="황신엽" userId="cabf1635-5c28-4baa-9fa6-33978eeacf4c" providerId="ADAL" clId="{8156B4CE-5DEE-4E2C-9018-72EA085BF5D8}" dt="2023-09-25T08:34:26.050" v="19853" actId="2711"/>
          <ac:spMkLst>
            <pc:docMk/>
            <pc:sldMk cId="4011663092" sldId="320"/>
            <ac:spMk id="41" creationId="{968B0115-0739-0C93-74B7-41EFE4BE3134}"/>
          </ac:spMkLst>
        </pc:spChg>
        <pc:spChg chg="mod">
          <ac:chgData name="황신엽" userId="cabf1635-5c28-4baa-9fa6-33978eeacf4c" providerId="ADAL" clId="{8156B4CE-5DEE-4E2C-9018-72EA085BF5D8}" dt="2023-09-25T08:34:26.050" v="19853" actId="2711"/>
          <ac:spMkLst>
            <pc:docMk/>
            <pc:sldMk cId="4011663092" sldId="320"/>
            <ac:spMk id="42" creationId="{0FF165FC-68B9-9C3C-1E1C-8E86A1F4E9B8}"/>
          </ac:spMkLst>
        </pc:spChg>
        <pc:spChg chg="mod">
          <ac:chgData name="황신엽" userId="cabf1635-5c28-4baa-9fa6-33978eeacf4c" providerId="ADAL" clId="{8156B4CE-5DEE-4E2C-9018-72EA085BF5D8}" dt="2023-09-25T08:34:26.050" v="19853" actId="2711"/>
          <ac:spMkLst>
            <pc:docMk/>
            <pc:sldMk cId="4011663092" sldId="320"/>
            <ac:spMk id="345" creationId="{00000000-0000-0000-0000-000000000000}"/>
          </ac:spMkLst>
        </pc:spChg>
        <pc:spChg chg="mod">
          <ac:chgData name="황신엽" userId="cabf1635-5c28-4baa-9fa6-33978eeacf4c" providerId="ADAL" clId="{8156B4CE-5DEE-4E2C-9018-72EA085BF5D8}" dt="2023-09-25T08:34:26.050" v="19853" actId="2711"/>
          <ac:spMkLst>
            <pc:docMk/>
            <pc:sldMk cId="4011663092" sldId="320"/>
            <ac:spMk id="349" creationId="{00000000-0000-0000-0000-000000000000}"/>
          </ac:spMkLst>
        </pc:spChg>
        <pc:grpChg chg="mod">
          <ac:chgData name="황신엽" userId="cabf1635-5c28-4baa-9fa6-33978eeacf4c" providerId="ADAL" clId="{8156B4CE-5DEE-4E2C-9018-72EA085BF5D8}" dt="2023-09-25T08:34:26.050" v="19853" actId="2711"/>
          <ac:grpSpMkLst>
            <pc:docMk/>
            <pc:sldMk cId="4011663092" sldId="320"/>
            <ac:grpSpMk id="34" creationId="{37519C6B-D4E1-0B18-F7D5-04F4140D7687}"/>
          </ac:grpSpMkLst>
        </pc:grpChg>
        <pc:grpChg chg="mod">
          <ac:chgData name="황신엽" userId="cabf1635-5c28-4baa-9fa6-33978eeacf4c" providerId="ADAL" clId="{8156B4CE-5DEE-4E2C-9018-72EA085BF5D8}" dt="2023-09-25T08:34:26.050" v="19853" actId="2711"/>
          <ac:grpSpMkLst>
            <pc:docMk/>
            <pc:sldMk cId="4011663092" sldId="320"/>
            <ac:grpSpMk id="346" creationId="{00000000-0000-0000-0000-000000000000}"/>
          </ac:grpSpMkLst>
        </pc:grpChg>
        <pc:picChg chg="mod">
          <ac:chgData name="황신엽" userId="cabf1635-5c28-4baa-9fa6-33978eeacf4c" providerId="ADAL" clId="{8156B4CE-5DEE-4E2C-9018-72EA085BF5D8}" dt="2023-09-25T08:34:26.050" v="19853" actId="2711"/>
          <ac:picMkLst>
            <pc:docMk/>
            <pc:sldMk cId="4011663092" sldId="320"/>
            <ac:picMk id="4" creationId="{B3CA0EE5-BBC5-AD59-D849-2A293464A8DA}"/>
          </ac:picMkLst>
        </pc:picChg>
        <pc:picChg chg="mod">
          <ac:chgData name="황신엽" userId="cabf1635-5c28-4baa-9fa6-33978eeacf4c" providerId="ADAL" clId="{8156B4CE-5DEE-4E2C-9018-72EA085BF5D8}" dt="2023-09-25T08:34:26.050" v="19853" actId="2711"/>
          <ac:picMkLst>
            <pc:docMk/>
            <pc:sldMk cId="4011663092" sldId="320"/>
            <ac:picMk id="5" creationId="{D3F49828-FA88-0632-E465-F4B111AC362A}"/>
          </ac:picMkLst>
        </pc:picChg>
        <pc:picChg chg="mod">
          <ac:chgData name="황신엽" userId="cabf1635-5c28-4baa-9fa6-33978eeacf4c" providerId="ADAL" clId="{8156B4CE-5DEE-4E2C-9018-72EA085BF5D8}" dt="2023-09-25T08:34:26.050" v="19853" actId="2711"/>
          <ac:picMkLst>
            <pc:docMk/>
            <pc:sldMk cId="4011663092" sldId="320"/>
            <ac:picMk id="8" creationId="{F9D33610-E3D9-B376-A2C3-0B5ADF16746C}"/>
          </ac:picMkLst>
        </pc:picChg>
        <pc:picChg chg="mod">
          <ac:chgData name="황신엽" userId="cabf1635-5c28-4baa-9fa6-33978eeacf4c" providerId="ADAL" clId="{8156B4CE-5DEE-4E2C-9018-72EA085BF5D8}" dt="2023-09-25T08:34:26.050" v="19853" actId="2711"/>
          <ac:picMkLst>
            <pc:docMk/>
            <pc:sldMk cId="4011663092" sldId="320"/>
            <ac:picMk id="9" creationId="{D60F7AC9-2826-4ACE-58FF-C88B1F5D5951}"/>
          </ac:picMkLst>
        </pc:picChg>
        <pc:picChg chg="mod">
          <ac:chgData name="황신엽" userId="cabf1635-5c28-4baa-9fa6-33978eeacf4c" providerId="ADAL" clId="{8156B4CE-5DEE-4E2C-9018-72EA085BF5D8}" dt="2023-09-25T08:34:26.050" v="19853" actId="2711"/>
          <ac:picMkLst>
            <pc:docMk/>
            <pc:sldMk cId="4011663092" sldId="320"/>
            <ac:picMk id="11" creationId="{4EB4513D-EE42-6797-59FE-6C2ACC00772D}"/>
          </ac:picMkLst>
        </pc:picChg>
        <pc:picChg chg="mod">
          <ac:chgData name="황신엽" userId="cabf1635-5c28-4baa-9fa6-33978eeacf4c" providerId="ADAL" clId="{8156B4CE-5DEE-4E2C-9018-72EA085BF5D8}" dt="2023-09-25T08:34:26.050" v="19853" actId="2711"/>
          <ac:picMkLst>
            <pc:docMk/>
            <pc:sldMk cId="4011663092" sldId="320"/>
            <ac:picMk id="13" creationId="{46655C00-BFA2-C597-EFD4-951076A1582C}"/>
          </ac:picMkLst>
        </pc:picChg>
        <pc:picChg chg="mod">
          <ac:chgData name="황신엽" userId="cabf1635-5c28-4baa-9fa6-33978eeacf4c" providerId="ADAL" clId="{8156B4CE-5DEE-4E2C-9018-72EA085BF5D8}" dt="2023-09-25T08:34:26.050" v="19853" actId="2711"/>
          <ac:picMkLst>
            <pc:docMk/>
            <pc:sldMk cId="4011663092" sldId="320"/>
            <ac:picMk id="14" creationId="{0B174E85-3048-8B0E-B6D5-2ADA0F313766}"/>
          </ac:picMkLst>
        </pc:picChg>
        <pc:picChg chg="mod">
          <ac:chgData name="황신엽" userId="cabf1635-5c28-4baa-9fa6-33978eeacf4c" providerId="ADAL" clId="{8156B4CE-5DEE-4E2C-9018-72EA085BF5D8}" dt="2023-09-25T08:34:26.050" v="19853" actId="2711"/>
          <ac:picMkLst>
            <pc:docMk/>
            <pc:sldMk cId="4011663092" sldId="320"/>
            <ac:picMk id="15" creationId="{F61ACB55-5574-F353-A484-471B91AB20E3}"/>
          </ac:picMkLst>
        </pc:picChg>
        <pc:picChg chg="mod">
          <ac:chgData name="황신엽" userId="cabf1635-5c28-4baa-9fa6-33978eeacf4c" providerId="ADAL" clId="{8156B4CE-5DEE-4E2C-9018-72EA085BF5D8}" dt="2023-09-25T08:34:26.050" v="19853" actId="2711"/>
          <ac:picMkLst>
            <pc:docMk/>
            <pc:sldMk cId="4011663092" sldId="320"/>
            <ac:picMk id="17" creationId="{0D66A547-7AC7-1F8E-5C26-0B0B8360D4EA}"/>
          </ac:picMkLst>
        </pc:picChg>
        <pc:picChg chg="mod">
          <ac:chgData name="황신엽" userId="cabf1635-5c28-4baa-9fa6-33978eeacf4c" providerId="ADAL" clId="{8156B4CE-5DEE-4E2C-9018-72EA085BF5D8}" dt="2023-09-25T08:34:26.050" v="19853" actId="2711"/>
          <ac:picMkLst>
            <pc:docMk/>
            <pc:sldMk cId="4011663092" sldId="320"/>
            <ac:picMk id="18" creationId="{6F33A06D-4505-67E4-007E-AAFAEABE2744}"/>
          </ac:picMkLst>
        </pc:picChg>
        <pc:picChg chg="mod">
          <ac:chgData name="황신엽" userId="cabf1635-5c28-4baa-9fa6-33978eeacf4c" providerId="ADAL" clId="{8156B4CE-5DEE-4E2C-9018-72EA085BF5D8}" dt="2023-09-25T08:34:26.050" v="19853" actId="2711"/>
          <ac:picMkLst>
            <pc:docMk/>
            <pc:sldMk cId="4011663092" sldId="320"/>
            <ac:picMk id="24" creationId="{86B54E3F-6DF6-9305-E53F-766A17D764DA}"/>
          </ac:picMkLst>
        </pc:picChg>
        <pc:picChg chg="mod">
          <ac:chgData name="황신엽" userId="cabf1635-5c28-4baa-9fa6-33978eeacf4c" providerId="ADAL" clId="{8156B4CE-5DEE-4E2C-9018-72EA085BF5D8}" dt="2023-09-25T08:34:26.050" v="19853" actId="2711"/>
          <ac:picMkLst>
            <pc:docMk/>
            <pc:sldMk cId="4011663092" sldId="320"/>
            <ac:picMk id="25" creationId="{A4F2DA74-5943-05F1-D97C-FA1462B4A142}"/>
          </ac:picMkLst>
        </pc:picChg>
        <pc:picChg chg="mod">
          <ac:chgData name="황신엽" userId="cabf1635-5c28-4baa-9fa6-33978eeacf4c" providerId="ADAL" clId="{8156B4CE-5DEE-4E2C-9018-72EA085BF5D8}" dt="2023-09-25T08:34:26.050" v="19853" actId="2711"/>
          <ac:picMkLst>
            <pc:docMk/>
            <pc:sldMk cId="4011663092" sldId="320"/>
            <ac:picMk id="43" creationId="{F60084E7-D676-7BDC-9E50-EFC1D7507DD1}"/>
          </ac:picMkLst>
        </pc:picChg>
        <pc:picChg chg="mod">
          <ac:chgData name="황신엽" userId="cabf1635-5c28-4baa-9fa6-33978eeacf4c" providerId="ADAL" clId="{8156B4CE-5DEE-4E2C-9018-72EA085BF5D8}" dt="2023-09-25T08:34:26.050" v="19853" actId="2711"/>
          <ac:picMkLst>
            <pc:docMk/>
            <pc:sldMk cId="4011663092" sldId="320"/>
            <ac:picMk id="44" creationId="{1B994774-BA52-D07A-4291-D03B075B31F7}"/>
          </ac:picMkLst>
        </pc:picChg>
        <pc:picChg chg="mod">
          <ac:chgData name="황신엽" userId="cabf1635-5c28-4baa-9fa6-33978eeacf4c" providerId="ADAL" clId="{8156B4CE-5DEE-4E2C-9018-72EA085BF5D8}" dt="2023-09-25T08:34:26.050" v="19853" actId="2711"/>
          <ac:picMkLst>
            <pc:docMk/>
            <pc:sldMk cId="4011663092" sldId="320"/>
            <ac:picMk id="45" creationId="{79FC0F03-7E4B-4F81-6731-DB5F67AE5690}"/>
          </ac:picMkLst>
        </pc:picChg>
      </pc:sldChg>
      <pc:sldChg chg="modSp add del mod">
        <pc:chgData name="황신엽" userId="cabf1635-5c28-4baa-9fa6-33978eeacf4c" providerId="ADAL" clId="{8156B4CE-5DEE-4E2C-9018-72EA085BF5D8}" dt="2023-09-25T08:34:33.404" v="19854" actId="2711"/>
        <pc:sldMkLst>
          <pc:docMk/>
          <pc:sldMk cId="3026574193" sldId="321"/>
        </pc:sldMkLst>
        <pc:spChg chg="mod">
          <ac:chgData name="황신엽" userId="cabf1635-5c28-4baa-9fa6-33978eeacf4c" providerId="ADAL" clId="{8156B4CE-5DEE-4E2C-9018-72EA085BF5D8}" dt="2023-09-25T08:34:33.404" v="19854" actId="2711"/>
          <ac:spMkLst>
            <pc:docMk/>
            <pc:sldMk cId="3026574193" sldId="321"/>
            <ac:spMk id="2" creationId="{C9D99D52-70A1-5BAB-F3BE-DA381AA1AB99}"/>
          </ac:spMkLst>
        </pc:spChg>
        <pc:spChg chg="mod">
          <ac:chgData name="황신엽" userId="cabf1635-5c28-4baa-9fa6-33978eeacf4c" providerId="ADAL" clId="{8156B4CE-5DEE-4E2C-9018-72EA085BF5D8}" dt="2023-09-25T08:34:33.404" v="19854" actId="2711"/>
          <ac:spMkLst>
            <pc:docMk/>
            <pc:sldMk cId="3026574193" sldId="321"/>
            <ac:spMk id="3" creationId="{989E9BE2-D5D8-5755-5ACF-2DE8C7E2730D}"/>
          </ac:spMkLst>
        </pc:spChg>
        <pc:spChg chg="mod">
          <ac:chgData name="황신엽" userId="cabf1635-5c28-4baa-9fa6-33978eeacf4c" providerId="ADAL" clId="{8156B4CE-5DEE-4E2C-9018-72EA085BF5D8}" dt="2023-09-25T08:34:33.404" v="19854" actId="2711"/>
          <ac:spMkLst>
            <pc:docMk/>
            <pc:sldMk cId="3026574193" sldId="321"/>
            <ac:spMk id="4" creationId="{542272BB-5DE1-260E-91ED-00C5D24FC231}"/>
          </ac:spMkLst>
        </pc:spChg>
        <pc:spChg chg="mod">
          <ac:chgData name="황신엽" userId="cabf1635-5c28-4baa-9fa6-33978eeacf4c" providerId="ADAL" clId="{8156B4CE-5DEE-4E2C-9018-72EA085BF5D8}" dt="2023-09-25T08:34:33.404" v="19854" actId="2711"/>
          <ac:spMkLst>
            <pc:docMk/>
            <pc:sldMk cId="3026574193" sldId="321"/>
            <ac:spMk id="10" creationId="{50D9CBF4-F3C7-F49E-8C5F-5BA3CD6637F5}"/>
          </ac:spMkLst>
        </pc:spChg>
        <pc:spChg chg="mod">
          <ac:chgData name="황신엽" userId="cabf1635-5c28-4baa-9fa6-33978eeacf4c" providerId="ADAL" clId="{8156B4CE-5DEE-4E2C-9018-72EA085BF5D8}" dt="2023-09-25T08:34:33.404" v="19854" actId="2711"/>
          <ac:spMkLst>
            <pc:docMk/>
            <pc:sldMk cId="3026574193" sldId="321"/>
            <ac:spMk id="20" creationId="{60F11DB3-B50F-E679-6CA7-9FB306E2C0EF}"/>
          </ac:spMkLst>
        </pc:spChg>
        <pc:spChg chg="mod">
          <ac:chgData name="황신엽" userId="cabf1635-5c28-4baa-9fa6-33978eeacf4c" providerId="ADAL" clId="{8156B4CE-5DEE-4E2C-9018-72EA085BF5D8}" dt="2023-09-25T08:34:33.404" v="19854" actId="2711"/>
          <ac:spMkLst>
            <pc:docMk/>
            <pc:sldMk cId="3026574193" sldId="321"/>
            <ac:spMk id="21" creationId="{0474D0F0-E474-BB3A-9AAF-B8EDCCA3F704}"/>
          </ac:spMkLst>
        </pc:spChg>
        <pc:spChg chg="mod">
          <ac:chgData name="황신엽" userId="cabf1635-5c28-4baa-9fa6-33978eeacf4c" providerId="ADAL" clId="{8156B4CE-5DEE-4E2C-9018-72EA085BF5D8}" dt="2023-09-25T08:34:33.404" v="19854" actId="2711"/>
          <ac:spMkLst>
            <pc:docMk/>
            <pc:sldMk cId="3026574193" sldId="321"/>
            <ac:spMk id="345"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7"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8"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9" creationId="{00000000-0000-0000-0000-000000000000}"/>
          </ac:spMkLst>
        </pc:spChg>
      </pc:sldChg>
      <pc:sldChg chg="modSp add del mod">
        <pc:chgData name="황신엽" userId="cabf1635-5c28-4baa-9fa6-33978eeacf4c" providerId="ADAL" clId="{8156B4CE-5DEE-4E2C-9018-72EA085BF5D8}" dt="2023-09-25T07:15:57.947" v="19259" actId="2711"/>
        <pc:sldMkLst>
          <pc:docMk/>
          <pc:sldMk cId="3679657265" sldId="322"/>
        </pc:sldMkLst>
        <pc:spChg chg="mod">
          <ac:chgData name="황신엽" userId="cabf1635-5c28-4baa-9fa6-33978eeacf4c" providerId="ADAL" clId="{8156B4CE-5DEE-4E2C-9018-72EA085BF5D8}" dt="2023-09-25T07:15:57.947" v="19259" actId="2711"/>
          <ac:spMkLst>
            <pc:docMk/>
            <pc:sldMk cId="3679657265" sldId="322"/>
            <ac:spMk id="13" creationId="{0556ECF0-4775-B3C6-E6E5-5AD6A8CCC24F}"/>
          </ac:spMkLst>
        </pc:spChg>
        <pc:spChg chg="mod">
          <ac:chgData name="황신엽" userId="cabf1635-5c28-4baa-9fa6-33978eeacf4c" providerId="ADAL" clId="{8156B4CE-5DEE-4E2C-9018-72EA085BF5D8}" dt="2023-09-25T07:15:57.947" v="19259" actId="2711"/>
          <ac:spMkLst>
            <pc:docMk/>
            <pc:sldMk cId="3679657265" sldId="322"/>
            <ac:spMk id="15" creationId="{064523C4-8FCB-B26E-F517-D3C2040863D1}"/>
          </ac:spMkLst>
        </pc:spChg>
        <pc:spChg chg="mod">
          <ac:chgData name="황신엽" userId="cabf1635-5c28-4baa-9fa6-33978eeacf4c" providerId="ADAL" clId="{8156B4CE-5DEE-4E2C-9018-72EA085BF5D8}" dt="2023-09-25T07:15:57.947" v="19259" actId="2711"/>
          <ac:spMkLst>
            <pc:docMk/>
            <pc:sldMk cId="3679657265" sldId="322"/>
            <ac:spMk id="21" creationId="{DC37C13C-1151-F0B8-61F4-F3F94670C947}"/>
          </ac:spMkLst>
        </pc:spChg>
        <pc:spChg chg="mod">
          <ac:chgData name="황신엽" userId="cabf1635-5c28-4baa-9fa6-33978eeacf4c" providerId="ADAL" clId="{8156B4CE-5DEE-4E2C-9018-72EA085BF5D8}" dt="2023-09-25T07:15:57.947" v="19259" actId="2711"/>
          <ac:spMkLst>
            <pc:docMk/>
            <pc:sldMk cId="3679657265" sldId="322"/>
            <ac:spMk id="22" creationId="{D6A11EC5-78C9-C0A5-154A-8BC28D6C55AB}"/>
          </ac:spMkLst>
        </pc:spChg>
        <pc:spChg chg="mod">
          <ac:chgData name="황신엽" userId="cabf1635-5c28-4baa-9fa6-33978eeacf4c" providerId="ADAL" clId="{8156B4CE-5DEE-4E2C-9018-72EA085BF5D8}" dt="2023-09-25T07:15:57.947" v="19259" actId="2711"/>
          <ac:spMkLst>
            <pc:docMk/>
            <pc:sldMk cId="3679657265" sldId="322"/>
            <ac:spMk id="23" creationId="{C55F052D-CADC-A94C-CD12-5EFD206CB454}"/>
          </ac:spMkLst>
        </pc:spChg>
        <pc:spChg chg="mod">
          <ac:chgData name="황신엽" userId="cabf1635-5c28-4baa-9fa6-33978eeacf4c" providerId="ADAL" clId="{8156B4CE-5DEE-4E2C-9018-72EA085BF5D8}" dt="2023-09-25T07:15:57.947" v="19259" actId="2711"/>
          <ac:spMkLst>
            <pc:docMk/>
            <pc:sldMk cId="3679657265" sldId="322"/>
            <ac:spMk id="24" creationId="{959C17C3-B49B-F630-3371-1A5A2C92C5EF}"/>
          </ac:spMkLst>
        </pc:spChg>
        <pc:spChg chg="mod">
          <ac:chgData name="황신엽" userId="cabf1635-5c28-4baa-9fa6-33978eeacf4c" providerId="ADAL" clId="{8156B4CE-5DEE-4E2C-9018-72EA085BF5D8}" dt="2023-09-25T07:15:57.947" v="19259" actId="2711"/>
          <ac:spMkLst>
            <pc:docMk/>
            <pc:sldMk cId="3679657265" sldId="322"/>
            <ac:spMk id="25" creationId="{C3F8169B-ED0D-3BBD-07FD-99A8E1A2C9BB}"/>
          </ac:spMkLst>
        </pc:spChg>
        <pc:spChg chg="mod">
          <ac:chgData name="황신엽" userId="cabf1635-5c28-4baa-9fa6-33978eeacf4c" providerId="ADAL" clId="{8156B4CE-5DEE-4E2C-9018-72EA085BF5D8}" dt="2023-09-25T07:15:57.947" v="19259" actId="2711"/>
          <ac:spMkLst>
            <pc:docMk/>
            <pc:sldMk cId="3679657265" sldId="322"/>
            <ac:spMk id="26" creationId="{A61AF074-00F7-3147-3C16-C0EA91325A35}"/>
          </ac:spMkLst>
        </pc:spChg>
        <pc:spChg chg="mod">
          <ac:chgData name="황신엽" userId="cabf1635-5c28-4baa-9fa6-33978eeacf4c" providerId="ADAL" clId="{8156B4CE-5DEE-4E2C-9018-72EA085BF5D8}" dt="2023-09-25T07:15:57.947" v="19259" actId="2711"/>
          <ac:spMkLst>
            <pc:docMk/>
            <pc:sldMk cId="3679657265" sldId="322"/>
            <ac:spMk id="345"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7"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8"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9" creationId="{00000000-0000-0000-0000-000000000000}"/>
          </ac:spMkLst>
        </pc:spChg>
      </pc:sldChg>
      <pc:sldChg chg="addSp delSp modSp add del mod">
        <pc:chgData name="황신엽" userId="cabf1635-5c28-4baa-9fa6-33978eeacf4c" providerId="ADAL" clId="{8156B4CE-5DEE-4E2C-9018-72EA085BF5D8}" dt="2023-09-25T07:08:53.640" v="19141" actId="47"/>
        <pc:sldMkLst>
          <pc:docMk/>
          <pc:sldMk cId="4249963050" sldId="323"/>
        </pc:sldMkLst>
        <pc:spChg chg="add del mod">
          <ac:chgData name="황신엽" userId="cabf1635-5c28-4baa-9fa6-33978eeacf4c" providerId="ADAL" clId="{8156B4CE-5DEE-4E2C-9018-72EA085BF5D8}" dt="2023-09-25T02:32:32.974" v="16882" actId="478"/>
          <ac:spMkLst>
            <pc:docMk/>
            <pc:sldMk cId="4249963050" sldId="323"/>
            <ac:spMk id="2" creationId="{04696019-AF55-44DE-2B2C-123C0F039C1A}"/>
          </ac:spMkLst>
        </pc:spChg>
        <pc:spChg chg="add mod">
          <ac:chgData name="황신엽" userId="cabf1635-5c28-4baa-9fa6-33978eeacf4c" providerId="ADAL" clId="{8156B4CE-5DEE-4E2C-9018-72EA085BF5D8}" dt="2023-09-25T00:14:36.428" v="15670" actId="14100"/>
          <ac:spMkLst>
            <pc:docMk/>
            <pc:sldMk cId="4249963050" sldId="323"/>
            <ac:spMk id="4" creationId="{5EB81B40-CBED-55B7-8A20-FA70838C80EA}"/>
          </ac:spMkLst>
        </pc:spChg>
        <pc:spChg chg="mod">
          <ac:chgData name="황신엽" userId="cabf1635-5c28-4baa-9fa6-33978eeacf4c" providerId="ADAL" clId="{8156B4CE-5DEE-4E2C-9018-72EA085BF5D8}" dt="2023-09-25T04:13:29.065" v="17159" actId="2711"/>
          <ac:spMkLst>
            <pc:docMk/>
            <pc:sldMk cId="4249963050" sldId="323"/>
            <ac:spMk id="349" creationId="{00000000-0000-0000-0000-000000000000}"/>
          </ac:spMkLst>
        </pc:spChg>
        <pc:graphicFrameChg chg="mod modGraphic">
          <ac:chgData name="황신엽" userId="cabf1635-5c28-4baa-9fa6-33978eeacf4c" providerId="ADAL" clId="{8156B4CE-5DEE-4E2C-9018-72EA085BF5D8}" dt="2023-09-25T02:32:29.108" v="16881" actId="14100"/>
          <ac:graphicFrameMkLst>
            <pc:docMk/>
            <pc:sldMk cId="4249963050" sldId="323"/>
            <ac:graphicFrameMk id="3" creationId="{BDC63048-373B-D60A-FD89-B5A4271A4EDC}"/>
          </ac:graphicFrameMkLst>
        </pc:graphicFrameChg>
      </pc:sldChg>
      <pc:sldChg chg="modSp add mod">
        <pc:chgData name="황신엽" userId="cabf1635-5c28-4baa-9fa6-33978eeacf4c" providerId="ADAL" clId="{8156B4CE-5DEE-4E2C-9018-72EA085BF5D8}" dt="2023-09-25T08:38:16.344" v="19881" actId="20577"/>
        <pc:sldMkLst>
          <pc:docMk/>
          <pc:sldMk cId="3663879393" sldId="324"/>
        </pc:sldMkLst>
        <pc:spChg chg="mod">
          <ac:chgData name="황신엽" userId="cabf1635-5c28-4baa-9fa6-33978eeacf4c" providerId="ADAL" clId="{8156B4CE-5DEE-4E2C-9018-72EA085BF5D8}" dt="2023-09-25T00:08:24.432" v="15608" actId="2711"/>
          <ac:spMkLst>
            <pc:docMk/>
            <pc:sldMk cId="3663879393" sldId="324"/>
            <ac:spMk id="3" creationId="{70674FBE-C930-3A56-4FB8-2BEA1E200E1D}"/>
          </ac:spMkLst>
        </pc:spChg>
        <pc:spChg chg="mod">
          <ac:chgData name="황신엽" userId="cabf1635-5c28-4baa-9fa6-33978eeacf4c" providerId="ADAL" clId="{8156B4CE-5DEE-4E2C-9018-72EA085BF5D8}" dt="2023-09-25T00:08:24.432" v="15608" actId="2711"/>
          <ac:spMkLst>
            <pc:docMk/>
            <pc:sldMk cId="3663879393" sldId="324"/>
            <ac:spMk id="6" creationId="{74127EF3-B58A-A604-E3EB-790BBB7EBCD7}"/>
          </ac:spMkLst>
        </pc:spChg>
        <pc:spChg chg="mod">
          <ac:chgData name="황신엽" userId="cabf1635-5c28-4baa-9fa6-33978eeacf4c" providerId="ADAL" clId="{8156B4CE-5DEE-4E2C-9018-72EA085BF5D8}" dt="2023-09-25T00:08:24.432" v="15608" actId="2711"/>
          <ac:spMkLst>
            <pc:docMk/>
            <pc:sldMk cId="3663879393" sldId="324"/>
            <ac:spMk id="7" creationId="{1A8A314A-DEB6-A149-5137-FC6BBF538DE5}"/>
          </ac:spMkLst>
        </pc:spChg>
        <pc:spChg chg="mod">
          <ac:chgData name="황신엽" userId="cabf1635-5c28-4baa-9fa6-33978eeacf4c" providerId="ADAL" clId="{8156B4CE-5DEE-4E2C-9018-72EA085BF5D8}" dt="2023-09-25T00:08:24.432" v="15608" actId="2711"/>
          <ac:spMkLst>
            <pc:docMk/>
            <pc:sldMk cId="3663879393" sldId="324"/>
            <ac:spMk id="8" creationId="{C2584D2C-29B6-4EC4-4FEF-50DFB56F9F37}"/>
          </ac:spMkLst>
        </pc:spChg>
        <pc:spChg chg="mod">
          <ac:chgData name="황신엽" userId="cabf1635-5c28-4baa-9fa6-33978eeacf4c" providerId="ADAL" clId="{8156B4CE-5DEE-4E2C-9018-72EA085BF5D8}" dt="2023-09-25T04:30:04.939" v="17191" actId="208"/>
          <ac:spMkLst>
            <pc:docMk/>
            <pc:sldMk cId="3663879393" sldId="324"/>
            <ac:spMk id="13" creationId="{A33F5F2C-2957-4889-C5BE-ABEF09DA16CB}"/>
          </ac:spMkLst>
        </pc:spChg>
        <pc:spChg chg="mod">
          <ac:chgData name="황신엽" userId="cabf1635-5c28-4baa-9fa6-33978eeacf4c" providerId="ADAL" clId="{8156B4CE-5DEE-4E2C-9018-72EA085BF5D8}" dt="2023-09-25T00:08:24.432" v="15608" actId="2711"/>
          <ac:spMkLst>
            <pc:docMk/>
            <pc:sldMk cId="3663879393" sldId="324"/>
            <ac:spMk id="19" creationId="{B06BC9D8-783A-4F0C-61D3-6922FF06F33D}"/>
          </ac:spMkLst>
        </pc:spChg>
        <pc:spChg chg="mod">
          <ac:chgData name="황신엽" userId="cabf1635-5c28-4baa-9fa6-33978eeacf4c" providerId="ADAL" clId="{8156B4CE-5DEE-4E2C-9018-72EA085BF5D8}" dt="2023-09-25T01:48:25.002" v="16061" actId="207"/>
          <ac:spMkLst>
            <pc:docMk/>
            <pc:sldMk cId="3663879393" sldId="324"/>
            <ac:spMk id="22" creationId="{174BD37B-EF7B-59E3-C098-69283011D9D7}"/>
          </ac:spMkLst>
        </pc:spChg>
        <pc:spChg chg="mod">
          <ac:chgData name="황신엽" userId="cabf1635-5c28-4baa-9fa6-33978eeacf4c" providerId="ADAL" clId="{8156B4CE-5DEE-4E2C-9018-72EA085BF5D8}" dt="2023-09-25T04:30:10.864" v="17193" actId="1076"/>
          <ac:spMkLst>
            <pc:docMk/>
            <pc:sldMk cId="3663879393" sldId="324"/>
            <ac:spMk id="23" creationId="{6B022127-32F0-47DB-53F9-2A7B276560DE}"/>
          </ac:spMkLst>
        </pc:spChg>
        <pc:spChg chg="mod">
          <ac:chgData name="황신엽" userId="cabf1635-5c28-4baa-9fa6-33978eeacf4c" providerId="ADAL" clId="{8156B4CE-5DEE-4E2C-9018-72EA085BF5D8}" dt="2023-09-25T00:08:24.432" v="15608" actId="2711"/>
          <ac:spMkLst>
            <pc:docMk/>
            <pc:sldMk cId="3663879393" sldId="324"/>
            <ac:spMk id="24" creationId="{D5EE9DFA-F3F4-E1BE-DBA3-AA2975DFDD1E}"/>
          </ac:spMkLst>
        </pc:spChg>
        <pc:spChg chg="mod">
          <ac:chgData name="황신엽" userId="cabf1635-5c28-4baa-9fa6-33978eeacf4c" providerId="ADAL" clId="{8156B4CE-5DEE-4E2C-9018-72EA085BF5D8}" dt="2023-09-25T04:30:07.278" v="17192" actId="208"/>
          <ac:spMkLst>
            <pc:docMk/>
            <pc:sldMk cId="3663879393" sldId="324"/>
            <ac:spMk id="38" creationId="{1C3D1CC0-E163-6E2D-1037-0180297F4187}"/>
          </ac:spMkLst>
        </pc:spChg>
        <pc:spChg chg="mod">
          <ac:chgData name="황신엽" userId="cabf1635-5c28-4baa-9fa6-33978eeacf4c" providerId="ADAL" clId="{8156B4CE-5DEE-4E2C-9018-72EA085BF5D8}" dt="2023-09-25T00:08:24.432" v="15608" actId="2711"/>
          <ac:spMkLst>
            <pc:docMk/>
            <pc:sldMk cId="3663879393" sldId="324"/>
            <ac:spMk id="39" creationId="{C9505ABD-3690-7FDD-F0C4-1790055425B3}"/>
          </ac:spMkLst>
        </pc:spChg>
        <pc:spChg chg="mod">
          <ac:chgData name="황신엽" userId="cabf1635-5c28-4baa-9fa6-33978eeacf4c" providerId="ADAL" clId="{8156B4CE-5DEE-4E2C-9018-72EA085BF5D8}" dt="2023-09-25T00:08:24.432" v="15608" actId="2711"/>
          <ac:spMkLst>
            <pc:docMk/>
            <pc:sldMk cId="3663879393" sldId="324"/>
            <ac:spMk id="40" creationId="{FF36BC2B-1A36-3333-CB97-65AD611EE34D}"/>
          </ac:spMkLst>
        </pc:spChg>
        <pc:spChg chg="mod">
          <ac:chgData name="황신엽" userId="cabf1635-5c28-4baa-9fa6-33978eeacf4c" providerId="ADAL" clId="{8156B4CE-5DEE-4E2C-9018-72EA085BF5D8}" dt="2023-09-25T08:38:16.344" v="19881" actId="20577"/>
          <ac:spMkLst>
            <pc:docMk/>
            <pc:sldMk cId="3663879393" sldId="324"/>
            <ac:spMk id="41" creationId="{E4F979FC-E8E5-7018-4FAB-13D76D38FECC}"/>
          </ac:spMkLst>
        </pc:spChg>
        <pc:spChg chg="mod">
          <ac:chgData name="황신엽" userId="cabf1635-5c28-4baa-9fa6-33978eeacf4c" providerId="ADAL" clId="{8156B4CE-5DEE-4E2C-9018-72EA085BF5D8}" dt="2023-09-25T00:08:24.432" v="15608" actId="2711"/>
          <ac:spMkLst>
            <pc:docMk/>
            <pc:sldMk cId="3663879393" sldId="324"/>
            <ac:spMk id="42" creationId="{81505407-8293-0746-2C4D-2181BAAA57FC}"/>
          </ac:spMkLst>
        </pc:spChg>
        <pc:spChg chg="mod">
          <ac:chgData name="황신엽" userId="cabf1635-5c28-4baa-9fa6-33978eeacf4c" providerId="ADAL" clId="{8156B4CE-5DEE-4E2C-9018-72EA085BF5D8}" dt="2023-09-25T01:48:54.959" v="16069" actId="207"/>
          <ac:spMkLst>
            <pc:docMk/>
            <pc:sldMk cId="3663879393" sldId="324"/>
            <ac:spMk id="48" creationId="{C02A9DCC-2D0E-5FFE-A4E8-145FCF293545}"/>
          </ac:spMkLst>
        </pc:spChg>
        <pc:spChg chg="mod">
          <ac:chgData name="황신엽" userId="cabf1635-5c28-4baa-9fa6-33978eeacf4c" providerId="ADAL" clId="{8156B4CE-5DEE-4E2C-9018-72EA085BF5D8}" dt="2023-09-25T04:30:02.905" v="17190" actId="208"/>
          <ac:spMkLst>
            <pc:docMk/>
            <pc:sldMk cId="3663879393" sldId="324"/>
            <ac:spMk id="49" creationId="{BE6E9287-0AB4-F9CF-E71A-59924AA1C044}"/>
          </ac:spMkLst>
        </pc:spChg>
        <pc:spChg chg="mod">
          <ac:chgData name="황신엽" userId="cabf1635-5c28-4baa-9fa6-33978eeacf4c" providerId="ADAL" clId="{8156B4CE-5DEE-4E2C-9018-72EA085BF5D8}" dt="2023-09-25T01:48:29.891" v="16062" actId="207"/>
          <ac:spMkLst>
            <pc:docMk/>
            <pc:sldMk cId="3663879393" sldId="324"/>
            <ac:spMk id="50" creationId="{6B3867D6-3EB5-DF57-3B4A-2515C761EF91}"/>
          </ac:spMkLst>
        </pc:spChg>
        <pc:spChg chg="mod">
          <ac:chgData name="황신엽" userId="cabf1635-5c28-4baa-9fa6-33978eeacf4c" providerId="ADAL" clId="{8156B4CE-5DEE-4E2C-9018-72EA085BF5D8}" dt="2023-09-25T00:08:24.432" v="15608" actId="2711"/>
          <ac:spMkLst>
            <pc:docMk/>
            <pc:sldMk cId="3663879393" sldId="324"/>
            <ac:spMk id="51" creationId="{65F55927-B886-A602-3BF2-F473E4FBCB44}"/>
          </ac:spMkLst>
        </pc:spChg>
        <pc:spChg chg="mod">
          <ac:chgData name="황신엽" userId="cabf1635-5c28-4baa-9fa6-33978eeacf4c" providerId="ADAL" clId="{8156B4CE-5DEE-4E2C-9018-72EA085BF5D8}" dt="2023-09-25T00:08:24.432" v="15608" actId="2711"/>
          <ac:spMkLst>
            <pc:docMk/>
            <pc:sldMk cId="3663879393" sldId="324"/>
            <ac:spMk id="58" creationId="{2BE6008F-610E-0236-5A9C-4F28BDB5AA77}"/>
          </ac:spMkLst>
        </pc:spChg>
        <pc:spChg chg="mod">
          <ac:chgData name="황신엽" userId="cabf1635-5c28-4baa-9fa6-33978eeacf4c" providerId="ADAL" clId="{8156B4CE-5DEE-4E2C-9018-72EA085BF5D8}" dt="2023-09-25T00:08:24.432" v="15608" actId="2711"/>
          <ac:spMkLst>
            <pc:docMk/>
            <pc:sldMk cId="3663879393" sldId="324"/>
            <ac:spMk id="349" creationId="{00000000-0000-0000-0000-000000000000}"/>
          </ac:spMkLst>
        </pc:spChg>
        <pc:cxnChg chg="mod">
          <ac:chgData name="황신엽" userId="cabf1635-5c28-4baa-9fa6-33978eeacf4c" providerId="ADAL" clId="{8156B4CE-5DEE-4E2C-9018-72EA085BF5D8}" dt="2023-09-25T01:49:03.340" v="16070" actId="208"/>
          <ac:cxnSpMkLst>
            <pc:docMk/>
            <pc:sldMk cId="3663879393" sldId="324"/>
            <ac:cxnSpMk id="60" creationId="{12172E1C-119E-1997-7541-6823884D60D2}"/>
          </ac:cxnSpMkLst>
        </pc:cxnChg>
      </pc:sldChg>
      <pc:sldChg chg="modSp add mod ord">
        <pc:chgData name="황신엽" userId="cabf1635-5c28-4baa-9fa6-33978eeacf4c" providerId="ADAL" clId="{8156B4CE-5DEE-4E2C-9018-72EA085BF5D8}" dt="2023-09-25T07:16:15.049" v="19261"/>
        <pc:sldMkLst>
          <pc:docMk/>
          <pc:sldMk cId="509485256" sldId="325"/>
        </pc:sldMkLst>
        <pc:spChg chg="mod">
          <ac:chgData name="황신엽" userId="cabf1635-5c28-4baa-9fa6-33978eeacf4c" providerId="ADAL" clId="{8156B4CE-5DEE-4E2C-9018-72EA085BF5D8}" dt="2023-09-25T07:15:03.044" v="19185" actId="208"/>
          <ac:spMkLst>
            <pc:docMk/>
            <pc:sldMk cId="509485256" sldId="325"/>
            <ac:spMk id="9" creationId="{D9C0541E-592A-A3CE-E2CB-605DF0B2724C}"/>
          </ac:spMkLst>
        </pc:spChg>
        <pc:spChg chg="mod">
          <ac:chgData name="황신엽" userId="cabf1635-5c28-4baa-9fa6-33978eeacf4c" providerId="ADAL" clId="{8156B4CE-5DEE-4E2C-9018-72EA085BF5D8}" dt="2023-09-25T07:14:55.567" v="19183" actId="2711"/>
          <ac:spMkLst>
            <pc:docMk/>
            <pc:sldMk cId="509485256" sldId="325"/>
            <ac:spMk id="10" creationId="{048294FD-346B-B553-707F-5FF62E64B6D8}"/>
          </ac:spMkLst>
        </pc:spChg>
        <pc:spChg chg="mod">
          <ac:chgData name="황신엽" userId="cabf1635-5c28-4baa-9fa6-33978eeacf4c" providerId="ADAL" clId="{8156B4CE-5DEE-4E2C-9018-72EA085BF5D8}" dt="2023-09-25T07:14:55.567" v="19183" actId="2711"/>
          <ac:spMkLst>
            <pc:docMk/>
            <pc:sldMk cId="509485256" sldId="325"/>
            <ac:spMk id="11" creationId="{D6AE41B4-3821-88C7-37E1-B2EBE443DD70}"/>
          </ac:spMkLst>
        </pc:spChg>
        <pc:spChg chg="mod">
          <ac:chgData name="황신엽" userId="cabf1635-5c28-4baa-9fa6-33978eeacf4c" providerId="ADAL" clId="{8156B4CE-5DEE-4E2C-9018-72EA085BF5D8}" dt="2023-09-25T07:14:55.567" v="19183" actId="2711"/>
          <ac:spMkLst>
            <pc:docMk/>
            <pc:sldMk cId="509485256" sldId="325"/>
            <ac:spMk id="13" creationId="{AF45FF4B-8382-6F26-0268-64F1C1EDD671}"/>
          </ac:spMkLst>
        </pc:spChg>
        <pc:spChg chg="mod">
          <ac:chgData name="황신엽" userId="cabf1635-5c28-4baa-9fa6-33978eeacf4c" providerId="ADAL" clId="{8156B4CE-5DEE-4E2C-9018-72EA085BF5D8}" dt="2023-09-25T07:14:55.567" v="19183" actId="2711"/>
          <ac:spMkLst>
            <pc:docMk/>
            <pc:sldMk cId="509485256" sldId="325"/>
            <ac:spMk id="345"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7"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8"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9" creationId="{00000000-0000-0000-0000-000000000000}"/>
          </ac:spMkLst>
        </pc:spChg>
        <pc:graphicFrameChg chg="modGraphic">
          <ac:chgData name="황신엽" userId="cabf1635-5c28-4baa-9fa6-33978eeacf4c" providerId="ADAL" clId="{8156B4CE-5DEE-4E2C-9018-72EA085BF5D8}" dt="2023-09-25T00:24:39.260" v="15806" actId="14100"/>
          <ac:graphicFrameMkLst>
            <pc:docMk/>
            <pc:sldMk cId="509485256" sldId="325"/>
            <ac:graphicFrameMk id="769" creationId="{00000000-0000-0000-0000-000000000000}"/>
          </ac:graphicFrameMkLst>
        </pc:graphicFrameChg>
      </pc:sldChg>
      <pc:sldChg chg="modSp add del mod">
        <pc:chgData name="황신엽" userId="cabf1635-5c28-4baa-9fa6-33978eeacf4c" providerId="ADAL" clId="{8156B4CE-5DEE-4E2C-9018-72EA085BF5D8}" dt="2023-09-25T08:46:41.313" v="19961" actId="208"/>
        <pc:sldMkLst>
          <pc:docMk/>
          <pc:sldMk cId="3431826538" sldId="326"/>
        </pc:sldMkLst>
        <pc:spChg chg="mod">
          <ac:chgData name="황신엽" userId="cabf1635-5c28-4baa-9fa6-33978eeacf4c" providerId="ADAL" clId="{8156B4CE-5DEE-4E2C-9018-72EA085BF5D8}" dt="2023-09-25T08:30:37.337" v="19815" actId="2711"/>
          <ac:spMkLst>
            <pc:docMk/>
            <pc:sldMk cId="3431826538" sldId="326"/>
            <ac:spMk id="3" creationId="{72C51536-FA4B-834D-7567-F2D8FDA8377F}"/>
          </ac:spMkLst>
        </pc:spChg>
        <pc:spChg chg="mod">
          <ac:chgData name="황신엽" userId="cabf1635-5c28-4baa-9fa6-33978eeacf4c" providerId="ADAL" clId="{8156B4CE-5DEE-4E2C-9018-72EA085BF5D8}" dt="2023-09-25T08:31:07.943" v="19820" actId="14100"/>
          <ac:spMkLst>
            <pc:docMk/>
            <pc:sldMk cId="3431826538" sldId="326"/>
            <ac:spMk id="5" creationId="{53380B86-0552-9BA2-60A6-57A44DD2F9FE}"/>
          </ac:spMkLst>
        </pc:spChg>
        <pc:spChg chg="mod">
          <ac:chgData name="황신엽" userId="cabf1635-5c28-4baa-9fa6-33978eeacf4c" providerId="ADAL" clId="{8156B4CE-5DEE-4E2C-9018-72EA085BF5D8}" dt="2023-09-25T08:30:37.337" v="19815" actId="2711"/>
          <ac:spMkLst>
            <pc:docMk/>
            <pc:sldMk cId="3431826538" sldId="326"/>
            <ac:spMk id="7" creationId="{D2E9AC8E-C44B-D6C5-04F1-B748AA50F368}"/>
          </ac:spMkLst>
        </pc:spChg>
        <pc:spChg chg="mod">
          <ac:chgData name="황신엽" userId="cabf1635-5c28-4baa-9fa6-33978eeacf4c" providerId="ADAL" clId="{8156B4CE-5DEE-4E2C-9018-72EA085BF5D8}" dt="2023-09-25T08:30:37.337" v="19815" actId="2711"/>
          <ac:spMkLst>
            <pc:docMk/>
            <pc:sldMk cId="3431826538" sldId="326"/>
            <ac:spMk id="8" creationId="{B038D0C3-5F54-EB99-BCD2-10C7E0D23EA1}"/>
          </ac:spMkLst>
        </pc:spChg>
        <pc:spChg chg="mod">
          <ac:chgData name="황신엽" userId="cabf1635-5c28-4baa-9fa6-33978eeacf4c" providerId="ADAL" clId="{8156B4CE-5DEE-4E2C-9018-72EA085BF5D8}" dt="2023-09-25T08:46:41.313" v="19961" actId="208"/>
          <ac:spMkLst>
            <pc:docMk/>
            <pc:sldMk cId="3431826538" sldId="326"/>
            <ac:spMk id="9" creationId="{A6C655FE-6117-978E-977F-0FE9EC5B3915}"/>
          </ac:spMkLst>
        </pc:spChg>
        <pc:spChg chg="mod">
          <ac:chgData name="황신엽" userId="cabf1635-5c28-4baa-9fa6-33978eeacf4c" providerId="ADAL" clId="{8156B4CE-5DEE-4E2C-9018-72EA085BF5D8}" dt="2023-09-25T08:30:37.337" v="19815" actId="2711"/>
          <ac:spMkLst>
            <pc:docMk/>
            <pc:sldMk cId="3431826538" sldId="326"/>
            <ac:spMk id="773"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5"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6"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7" creationId="{00000000-0000-0000-0000-000000000000}"/>
          </ac:spMkLst>
        </pc:spChg>
        <pc:graphicFrameChg chg="mod modGraphic">
          <ac:chgData name="황신엽" userId="cabf1635-5c28-4baa-9fa6-33978eeacf4c" providerId="ADAL" clId="{8156B4CE-5DEE-4E2C-9018-72EA085BF5D8}" dt="2023-09-25T08:46:26.612" v="19958" actId="122"/>
          <ac:graphicFrameMkLst>
            <pc:docMk/>
            <pc:sldMk cId="3431826538" sldId="326"/>
            <ac:graphicFrameMk id="4" creationId="{F7573D1B-22BD-CE19-A420-70A972039A28}"/>
          </ac:graphicFrameMkLst>
        </pc:graphicFrameChg>
        <pc:graphicFrameChg chg="modGraphic">
          <ac:chgData name="황신엽" userId="cabf1635-5c28-4baa-9fa6-33978eeacf4c" providerId="ADAL" clId="{8156B4CE-5DEE-4E2C-9018-72EA085BF5D8}" dt="2023-09-25T08:46:33.776" v="19960" actId="207"/>
          <ac:graphicFrameMkLst>
            <pc:docMk/>
            <pc:sldMk cId="3431826538" sldId="326"/>
            <ac:graphicFrameMk id="6" creationId="{F8FC578B-B959-A996-AE54-D52B119529C6}"/>
          </ac:graphicFrameMkLst>
        </pc:graphicFrameChg>
        <pc:graphicFrameChg chg="modGraphic">
          <ac:chgData name="황신엽" userId="cabf1635-5c28-4baa-9fa6-33978eeacf4c" providerId="ADAL" clId="{8156B4CE-5DEE-4E2C-9018-72EA085BF5D8}" dt="2023-09-22T11:27:47.160" v="13571" actId="12385"/>
          <ac:graphicFrameMkLst>
            <pc:docMk/>
            <pc:sldMk cId="3431826538" sldId="326"/>
            <ac:graphicFrameMk id="769" creationId="{00000000-0000-0000-0000-000000000000}"/>
          </ac:graphicFrameMkLst>
        </pc:graphicFrameChg>
        <pc:graphicFrameChg chg="modGraphic">
          <ac:chgData name="황신엽" userId="cabf1635-5c28-4baa-9fa6-33978eeacf4c" providerId="ADAL" clId="{8156B4CE-5DEE-4E2C-9018-72EA085BF5D8}" dt="2023-09-25T08:46:19.514" v="19956" actId="207"/>
          <ac:graphicFrameMkLst>
            <pc:docMk/>
            <pc:sldMk cId="3431826538" sldId="326"/>
            <ac:graphicFrameMk id="782" creationId="{00000000-0000-0000-0000-000000000000}"/>
          </ac:graphicFrameMkLst>
        </pc:graphicFrameChg>
      </pc:sldChg>
      <pc:sldChg chg="add del">
        <pc:chgData name="황신엽" userId="cabf1635-5c28-4baa-9fa6-33978eeacf4c" providerId="ADAL" clId="{8156B4CE-5DEE-4E2C-9018-72EA085BF5D8}" dt="2023-09-25T06:12:44.663" v="18695" actId="47"/>
        <pc:sldMkLst>
          <pc:docMk/>
          <pc:sldMk cId="776121678" sldId="327"/>
        </pc:sldMkLst>
        <pc:spChg chg="mod">
          <ac:chgData name="황신엽" userId="cabf1635-5c28-4baa-9fa6-33978eeacf4c" providerId="ADAL" clId="{8156B4CE-5DEE-4E2C-9018-72EA085BF5D8}" dt="2023-09-25T07:14:45.911" v="19182" actId="208"/>
          <ac:spMkLst>
            <pc:docMk/>
            <pc:sldMk cId="776121678" sldId="327"/>
            <ac:spMk id="9" creationId="{D9C0541E-592A-A3CE-E2CB-605DF0B2724C}"/>
          </ac:spMkLst>
        </pc:spChg>
        <pc:spChg chg="mod">
          <ac:chgData name="황신엽" userId="cabf1635-5c28-4baa-9fa6-33978eeacf4c" providerId="ADAL" clId="{8156B4CE-5DEE-4E2C-9018-72EA085BF5D8}" dt="2023-09-25T07:14:38.966" v="19180" actId="2711"/>
          <ac:spMkLst>
            <pc:docMk/>
            <pc:sldMk cId="776121678" sldId="327"/>
            <ac:spMk id="10" creationId="{048294FD-346B-B553-707F-5FF62E64B6D8}"/>
          </ac:spMkLst>
        </pc:spChg>
        <pc:spChg chg="mod">
          <ac:chgData name="황신엽" userId="cabf1635-5c28-4baa-9fa6-33978eeacf4c" providerId="ADAL" clId="{8156B4CE-5DEE-4E2C-9018-72EA085BF5D8}" dt="2023-09-25T07:14:38.966" v="19180" actId="2711"/>
          <ac:spMkLst>
            <pc:docMk/>
            <pc:sldMk cId="776121678" sldId="327"/>
            <ac:spMk id="11" creationId="{D6AE41B4-3821-88C7-37E1-B2EBE443DD70}"/>
          </ac:spMkLst>
        </pc:spChg>
        <pc:spChg chg="mod">
          <ac:chgData name="황신엽" userId="cabf1635-5c28-4baa-9fa6-33978eeacf4c" providerId="ADAL" clId="{8156B4CE-5DEE-4E2C-9018-72EA085BF5D8}" dt="2023-09-25T07:14:38.966" v="19180" actId="2711"/>
          <ac:spMkLst>
            <pc:docMk/>
            <pc:sldMk cId="776121678" sldId="327"/>
            <ac:spMk id="13" creationId="{AF45FF4B-8382-6F26-0268-64F1C1EDD671}"/>
          </ac:spMkLst>
        </pc:spChg>
        <pc:spChg chg="mod">
          <ac:chgData name="황신엽" userId="cabf1635-5c28-4baa-9fa6-33978eeacf4c" providerId="ADAL" clId="{8156B4CE-5DEE-4E2C-9018-72EA085BF5D8}" dt="2023-09-25T07:14:38.966" v="19180" actId="2711"/>
          <ac:spMkLst>
            <pc:docMk/>
            <pc:sldMk cId="776121678" sldId="327"/>
            <ac:spMk id="345"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7"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8"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9" creationId="{00000000-0000-0000-0000-000000000000}"/>
          </ac:spMkLst>
        </pc:spChg>
      </pc:sldChg>
      <pc:sldChg chg="modSp add del mod">
        <pc:chgData name="황신엽" userId="cabf1635-5c28-4baa-9fa6-33978eeacf4c" providerId="ADAL" clId="{8156B4CE-5DEE-4E2C-9018-72EA085BF5D8}" dt="2023-09-25T09:27:57.132" v="20051" actId="207"/>
        <pc:sldMkLst>
          <pc:docMk/>
          <pc:sldMk cId="2250700555" sldId="328"/>
        </pc:sldMkLst>
        <pc:spChg chg="mod">
          <ac:chgData name="황신엽" userId="cabf1635-5c28-4baa-9fa6-33978eeacf4c" providerId="ADAL" clId="{8156B4CE-5DEE-4E2C-9018-72EA085BF5D8}" dt="2023-09-25T08:32:08.510" v="19831" actId="2711"/>
          <ac:spMkLst>
            <pc:docMk/>
            <pc:sldMk cId="2250700555" sldId="328"/>
            <ac:spMk id="762"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4"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5"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6"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8" creationId="{00000000-0000-0000-0000-000000000000}"/>
          </ac:spMkLst>
        </pc:spChg>
        <pc:graphicFrameChg chg="mod modGraphic">
          <ac:chgData name="황신엽" userId="cabf1635-5c28-4baa-9fa6-33978eeacf4c" providerId="ADAL" clId="{8156B4CE-5DEE-4E2C-9018-72EA085BF5D8}" dt="2023-09-25T09:27:57.132" v="20051" actId="207"/>
          <ac:graphicFrameMkLst>
            <pc:docMk/>
            <pc:sldMk cId="2250700555" sldId="328"/>
            <ac:graphicFrameMk id="769" creationId="{00000000-0000-0000-0000-000000000000}"/>
          </ac:graphicFrameMkLst>
        </pc:graphicFrameChg>
        <pc:graphicFrameChg chg="mod modGraphic">
          <ac:chgData name="황신엽" userId="cabf1635-5c28-4baa-9fa6-33978eeacf4c" providerId="ADAL" clId="{8156B4CE-5DEE-4E2C-9018-72EA085BF5D8}" dt="2023-09-24T17:48:44.028" v="15267" actId="12385"/>
          <ac:graphicFrameMkLst>
            <pc:docMk/>
            <pc:sldMk cId="2250700555" sldId="328"/>
            <ac:graphicFrameMk id="781" creationId="{00000000-0000-0000-0000-000000000000}"/>
          </ac:graphicFrameMkLst>
        </pc:graphicFrameChg>
      </pc:sldChg>
      <pc:sldChg chg="modSp add del mod">
        <pc:chgData name="황신엽" userId="cabf1635-5c28-4baa-9fa6-33978eeacf4c" providerId="ADAL" clId="{8156B4CE-5DEE-4E2C-9018-72EA085BF5D8}" dt="2023-09-25T09:29:12.734" v="20092" actId="207"/>
        <pc:sldMkLst>
          <pc:docMk/>
          <pc:sldMk cId="3285515760" sldId="329"/>
        </pc:sldMkLst>
        <pc:spChg chg="mod">
          <ac:chgData name="황신엽" userId="cabf1635-5c28-4baa-9fa6-33978eeacf4c" providerId="ADAL" clId="{8156B4CE-5DEE-4E2C-9018-72EA085BF5D8}" dt="2023-09-25T08:34:44.254" v="19855" actId="2711"/>
          <ac:spMkLst>
            <pc:docMk/>
            <pc:sldMk cId="3285515760" sldId="329"/>
            <ac:spMk id="762"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4"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5"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6"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8" creationId="{00000000-0000-0000-0000-000000000000}"/>
          </ac:spMkLst>
        </pc:spChg>
        <pc:graphicFrameChg chg="mod modGraphic">
          <ac:chgData name="황신엽" userId="cabf1635-5c28-4baa-9fa6-33978eeacf4c" providerId="ADAL" clId="{8156B4CE-5DEE-4E2C-9018-72EA085BF5D8}" dt="2023-09-25T09:29:12.734" v="20092" actId="207"/>
          <ac:graphicFrameMkLst>
            <pc:docMk/>
            <pc:sldMk cId="3285515760" sldId="329"/>
            <ac:graphicFrameMk id="769" creationId="{00000000-0000-0000-0000-000000000000}"/>
          </ac:graphicFrameMkLst>
        </pc:graphicFrameChg>
        <pc:picChg chg="mod">
          <ac:chgData name="황신엽" userId="cabf1635-5c28-4baa-9fa6-33978eeacf4c" providerId="ADAL" clId="{8156B4CE-5DEE-4E2C-9018-72EA085BF5D8}" dt="2023-09-25T01:10:36.118" v="16047" actId="1076"/>
          <ac:picMkLst>
            <pc:docMk/>
            <pc:sldMk cId="3285515760" sldId="329"/>
            <ac:picMk id="780" creationId="{00000000-0000-0000-0000-000000000000}"/>
          </ac:picMkLst>
        </pc:picChg>
      </pc:sldChg>
      <pc:sldChg chg="modSp add del mod">
        <pc:chgData name="황신엽" userId="cabf1635-5c28-4baa-9fa6-33978eeacf4c" providerId="ADAL" clId="{8156B4CE-5DEE-4E2C-9018-72EA085BF5D8}" dt="2023-09-25T09:30:16.299" v="20103" actId="2711"/>
        <pc:sldMkLst>
          <pc:docMk/>
          <pc:sldMk cId="529254387" sldId="330"/>
        </pc:sldMkLst>
        <pc:spChg chg="mod">
          <ac:chgData name="황신엽" userId="cabf1635-5c28-4baa-9fa6-33978eeacf4c" providerId="ADAL" clId="{8156B4CE-5DEE-4E2C-9018-72EA085BF5D8}" dt="2023-09-25T00:03:47.446" v="15604" actId="2711"/>
          <ac:spMkLst>
            <pc:docMk/>
            <pc:sldMk cId="529254387" sldId="330"/>
            <ac:spMk id="596" creationId="{00000000-0000-0000-0000-000000000000}"/>
          </ac:spMkLst>
        </pc:spChg>
        <pc:spChg chg="mod">
          <ac:chgData name="황신엽" userId="cabf1635-5c28-4baa-9fa6-33978eeacf4c" providerId="ADAL" clId="{8156B4CE-5DEE-4E2C-9018-72EA085BF5D8}" dt="2023-09-25T00:03:47.446" v="15604" actId="2711"/>
          <ac:spMkLst>
            <pc:docMk/>
            <pc:sldMk cId="529254387" sldId="330"/>
            <ac:spMk id="600"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2"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4"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5"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6"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8" creationId="{00000000-0000-0000-0000-000000000000}"/>
          </ac:spMkLst>
        </pc:spChg>
        <pc:grpChg chg="mod">
          <ac:chgData name="황신엽" userId="cabf1635-5c28-4baa-9fa6-33978eeacf4c" providerId="ADAL" clId="{8156B4CE-5DEE-4E2C-9018-72EA085BF5D8}" dt="2023-09-25T00:03:47.446" v="15604" actId="2711"/>
          <ac:grpSpMkLst>
            <pc:docMk/>
            <pc:sldMk cId="529254387" sldId="330"/>
            <ac:grpSpMk id="597" creationId="{00000000-0000-0000-0000-000000000000}"/>
          </ac:grpSpMkLst>
        </pc:grpChg>
        <pc:graphicFrameChg chg="mod modGraphic">
          <ac:chgData name="황신엽" userId="cabf1635-5c28-4baa-9fa6-33978eeacf4c" providerId="ADAL" clId="{8156B4CE-5DEE-4E2C-9018-72EA085BF5D8}" dt="2023-09-25T00:27:09.212" v="15965" actId="20577"/>
          <ac:graphicFrameMkLst>
            <pc:docMk/>
            <pc:sldMk cId="529254387" sldId="330"/>
            <ac:graphicFrameMk id="2" creationId="{2FD9EBEE-C025-F025-7F71-4E5825F98035}"/>
          </ac:graphicFrameMkLst>
        </pc:graphicFrameChg>
        <pc:graphicFrameChg chg="mod modGraphic">
          <ac:chgData name="황신엽" userId="cabf1635-5c28-4baa-9fa6-33978eeacf4c" providerId="ADAL" clId="{8156B4CE-5DEE-4E2C-9018-72EA085BF5D8}" dt="2023-09-25T09:30:16.299" v="20103" actId="2711"/>
          <ac:graphicFrameMkLst>
            <pc:docMk/>
            <pc:sldMk cId="529254387" sldId="330"/>
            <ac:graphicFrameMk id="769" creationId="{00000000-0000-0000-0000-000000000000}"/>
          </ac:graphicFrameMkLst>
        </pc:graphicFrameChg>
        <pc:picChg chg="mod">
          <ac:chgData name="황신엽" userId="cabf1635-5c28-4baa-9fa6-33978eeacf4c" providerId="ADAL" clId="{8156B4CE-5DEE-4E2C-9018-72EA085BF5D8}" dt="2023-09-25T00:03:47.446" v="15604" actId="2711"/>
          <ac:picMkLst>
            <pc:docMk/>
            <pc:sldMk cId="529254387" sldId="330"/>
            <ac:picMk id="601" creationId="{00000000-0000-0000-0000-000000000000}"/>
          </ac:picMkLst>
        </pc:picChg>
        <pc:picChg chg="mod">
          <ac:chgData name="황신엽" userId="cabf1635-5c28-4baa-9fa6-33978eeacf4c" providerId="ADAL" clId="{8156B4CE-5DEE-4E2C-9018-72EA085BF5D8}" dt="2023-09-25T00:03:47.446" v="15604" actId="2711"/>
          <ac:picMkLst>
            <pc:docMk/>
            <pc:sldMk cId="529254387" sldId="330"/>
            <ac:picMk id="2050" creationId="{D15F79EE-9874-7057-88FD-20AC31D32ABF}"/>
          </ac:picMkLst>
        </pc:picChg>
        <pc:picChg chg="mod">
          <ac:chgData name="황신엽" userId="cabf1635-5c28-4baa-9fa6-33978eeacf4c" providerId="ADAL" clId="{8156B4CE-5DEE-4E2C-9018-72EA085BF5D8}" dt="2023-09-25T00:03:47.446" v="15604" actId="2711"/>
          <ac:picMkLst>
            <pc:docMk/>
            <pc:sldMk cId="529254387" sldId="330"/>
            <ac:picMk id="2054" creationId="{1F5384D3-A27E-2646-5D23-FCBF6A5AFBA1}"/>
          </ac:picMkLst>
        </pc:picChg>
      </pc:sldChg>
      <pc:sldChg chg="delSp modSp add del mod">
        <pc:chgData name="황신엽" userId="cabf1635-5c28-4baa-9fa6-33978eeacf4c" providerId="ADAL" clId="{8156B4CE-5DEE-4E2C-9018-72EA085BF5D8}" dt="2023-09-25T06:13:55.030" v="18704" actId="478"/>
        <pc:sldMkLst>
          <pc:docMk/>
          <pc:sldMk cId="3451970263" sldId="331"/>
        </pc:sldMkLst>
        <pc:spChg chg="del">
          <ac:chgData name="황신엽" userId="cabf1635-5c28-4baa-9fa6-33978eeacf4c" providerId="ADAL" clId="{8156B4CE-5DEE-4E2C-9018-72EA085BF5D8}" dt="2023-09-25T06:13:55.030" v="18704" actId="478"/>
          <ac:spMkLst>
            <pc:docMk/>
            <pc:sldMk cId="3451970263" sldId="331"/>
            <ac:spMk id="64" creationId="{00000000-0000-0000-0000-000000000000}"/>
          </ac:spMkLst>
        </pc:spChg>
        <pc:spChg chg="mod">
          <ac:chgData name="황신엽" userId="cabf1635-5c28-4baa-9fa6-33978eeacf4c" providerId="ADAL" clId="{8156B4CE-5DEE-4E2C-9018-72EA085BF5D8}" dt="2023-09-25T05:25:12.059" v="17407" actId="20577"/>
          <ac:spMkLst>
            <pc:docMk/>
            <pc:sldMk cId="3451970263" sldId="331"/>
            <ac:spMk id="66" creationId="{00000000-0000-0000-0000-000000000000}"/>
          </ac:spMkLst>
        </pc:spChg>
        <pc:graphicFrameChg chg="mod modGraphic">
          <ac:chgData name="황신엽" userId="cabf1635-5c28-4baa-9fa6-33978eeacf4c" providerId="ADAL" clId="{8156B4CE-5DEE-4E2C-9018-72EA085BF5D8}" dt="2023-09-25T04:11:21.891" v="17142" actId="20577"/>
          <ac:graphicFrameMkLst>
            <pc:docMk/>
            <pc:sldMk cId="3451970263" sldId="331"/>
            <ac:graphicFrameMk id="65" creationId="{00000000-0000-0000-0000-000000000000}"/>
          </ac:graphicFrameMkLst>
        </pc:graphicFrameChg>
      </pc:sldChg>
      <pc:sldChg chg="add">
        <pc:chgData name="황신엽" userId="cabf1635-5c28-4baa-9fa6-33978eeacf4c" providerId="ADAL" clId="{8156B4CE-5DEE-4E2C-9018-72EA085BF5D8}" dt="2023-09-25T04:23:58.099" v="17160"/>
        <pc:sldMkLst>
          <pc:docMk/>
          <pc:sldMk cId="2104297962" sldId="332"/>
        </pc:sldMkLst>
      </pc:sldChg>
      <pc:sldChg chg="modSp add mod">
        <pc:chgData name="황신엽" userId="cabf1635-5c28-4baa-9fa6-33978eeacf4c" providerId="ADAL" clId="{8156B4CE-5DEE-4E2C-9018-72EA085BF5D8}" dt="2023-09-25T07:27:28.937" v="19267" actId="2711"/>
        <pc:sldMkLst>
          <pc:docMk/>
          <pc:sldMk cId="0" sldId="333"/>
        </pc:sldMkLst>
        <pc:spChg chg="mod">
          <ac:chgData name="황신엽" userId="cabf1635-5c28-4baa-9fa6-33978eeacf4c" providerId="ADAL" clId="{8156B4CE-5DEE-4E2C-9018-72EA085BF5D8}" dt="2023-09-25T07:27:28.937" v="19267" actId="2711"/>
          <ac:spMkLst>
            <pc:docMk/>
            <pc:sldMk cId="0" sldId="333"/>
            <ac:spMk id="596" creationId="{00000000-0000-0000-0000-000000000000}"/>
          </ac:spMkLst>
        </pc:spChg>
        <pc:spChg chg="mod">
          <ac:chgData name="황신엽" userId="cabf1635-5c28-4baa-9fa6-33978eeacf4c" providerId="ADAL" clId="{8156B4CE-5DEE-4E2C-9018-72EA085BF5D8}" dt="2023-09-25T07:27:28.937" v="19267" actId="2711"/>
          <ac:spMkLst>
            <pc:docMk/>
            <pc:sldMk cId="0" sldId="333"/>
            <ac:spMk id="600" creationId="{00000000-0000-0000-0000-000000000000}"/>
          </ac:spMkLst>
        </pc:spChg>
        <pc:grpChg chg="mod">
          <ac:chgData name="황신엽" userId="cabf1635-5c28-4baa-9fa6-33978eeacf4c" providerId="ADAL" clId="{8156B4CE-5DEE-4E2C-9018-72EA085BF5D8}" dt="2023-09-25T07:27:28.937" v="19267" actId="2711"/>
          <ac:grpSpMkLst>
            <pc:docMk/>
            <pc:sldMk cId="0" sldId="333"/>
            <ac:grpSpMk id="597" creationId="{00000000-0000-0000-0000-000000000000}"/>
          </ac:grpSpMkLst>
        </pc:grpChg>
        <pc:graphicFrameChg chg="mod modGraphic">
          <ac:chgData name="황신엽" userId="cabf1635-5c28-4baa-9fa6-33978eeacf4c" providerId="ADAL" clId="{8156B4CE-5DEE-4E2C-9018-72EA085BF5D8}" dt="2023-09-25T07:27:28.937" v="19267" actId="2711"/>
          <ac:graphicFrameMkLst>
            <pc:docMk/>
            <pc:sldMk cId="0" sldId="333"/>
            <ac:graphicFrameMk id="2" creationId="{2FD9EBEE-C025-F025-7F71-4E5825F98035}"/>
          </ac:graphicFrameMkLst>
        </pc:graphicFrameChg>
        <pc:picChg chg="mod">
          <ac:chgData name="황신엽" userId="cabf1635-5c28-4baa-9fa6-33978eeacf4c" providerId="ADAL" clId="{8156B4CE-5DEE-4E2C-9018-72EA085BF5D8}" dt="2023-09-25T07:27:28.937" v="19267" actId="2711"/>
          <ac:picMkLst>
            <pc:docMk/>
            <pc:sldMk cId="0" sldId="333"/>
            <ac:picMk id="601" creationId="{00000000-0000-0000-0000-000000000000}"/>
          </ac:picMkLst>
        </pc:picChg>
        <pc:picChg chg="mod">
          <ac:chgData name="황신엽" userId="cabf1635-5c28-4baa-9fa6-33978eeacf4c" providerId="ADAL" clId="{8156B4CE-5DEE-4E2C-9018-72EA085BF5D8}" dt="2023-09-25T07:27:28.937" v="19267" actId="2711"/>
          <ac:picMkLst>
            <pc:docMk/>
            <pc:sldMk cId="0" sldId="333"/>
            <ac:picMk id="2050" creationId="{D15F79EE-9874-7057-88FD-20AC31D32ABF}"/>
          </ac:picMkLst>
        </pc:picChg>
        <pc:picChg chg="mod">
          <ac:chgData name="황신엽" userId="cabf1635-5c28-4baa-9fa6-33978eeacf4c" providerId="ADAL" clId="{8156B4CE-5DEE-4E2C-9018-72EA085BF5D8}" dt="2023-09-25T07:27:28.937" v="19267" actId="2711"/>
          <ac:picMkLst>
            <pc:docMk/>
            <pc:sldMk cId="0" sldId="333"/>
            <ac:picMk id="2054" creationId="{1F5384D3-A27E-2646-5D23-FCBF6A5AFBA1}"/>
          </ac:picMkLst>
        </pc:picChg>
      </pc:sldChg>
      <pc:sldChg chg="delSp modSp add mod">
        <pc:chgData name="황신엽" userId="cabf1635-5c28-4baa-9fa6-33978eeacf4c" providerId="ADAL" clId="{8156B4CE-5DEE-4E2C-9018-72EA085BF5D8}" dt="2023-09-25T08:28:45.276" v="19799" actId="478"/>
        <pc:sldMkLst>
          <pc:docMk/>
          <pc:sldMk cId="0" sldId="334"/>
        </pc:sldMkLst>
        <pc:spChg chg="mod">
          <ac:chgData name="황신엽" userId="cabf1635-5c28-4baa-9fa6-33978eeacf4c" providerId="ADAL" clId="{8156B4CE-5DEE-4E2C-9018-72EA085BF5D8}" dt="2023-09-25T07:27:14.542" v="19265" actId="2711"/>
          <ac:spMkLst>
            <pc:docMk/>
            <pc:sldMk cId="0" sldId="334"/>
            <ac:spMk id="9" creationId="{00000000-0000-0000-0000-000000000000}"/>
          </ac:spMkLst>
        </pc:spChg>
        <pc:spChg chg="del mod">
          <ac:chgData name="황신엽" userId="cabf1635-5c28-4baa-9fa6-33978eeacf4c" providerId="ADAL" clId="{8156B4CE-5DEE-4E2C-9018-72EA085BF5D8}" dt="2023-09-25T08:28:43.402" v="19798" actId="478"/>
          <ac:spMkLst>
            <pc:docMk/>
            <pc:sldMk cId="0" sldId="334"/>
            <ac:spMk id="10" creationId="{00000000-0000-0000-0000-000000000000}"/>
          </ac:spMkLst>
        </pc:spChg>
        <pc:spChg chg="mod">
          <ac:chgData name="황신엽" userId="cabf1635-5c28-4baa-9fa6-33978eeacf4c" providerId="ADAL" clId="{8156B4CE-5DEE-4E2C-9018-72EA085BF5D8}" dt="2023-09-25T07:27:14.542" v="19265" actId="2711"/>
          <ac:spMkLst>
            <pc:docMk/>
            <pc:sldMk cId="0" sldId="334"/>
            <ac:spMk id="11"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1"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3"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4"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5" creationId="{00000000-0000-0000-0000-000000000000}"/>
          </ac:spMkLst>
        </pc:spChg>
        <pc:spChg chg="del mod">
          <ac:chgData name="황신엽" userId="cabf1635-5c28-4baa-9fa6-33978eeacf4c" providerId="ADAL" clId="{8156B4CE-5DEE-4E2C-9018-72EA085BF5D8}" dt="2023-09-25T08:28:45.276" v="19799" actId="478"/>
          <ac:spMkLst>
            <pc:docMk/>
            <pc:sldMk cId="0" sldId="334"/>
            <ac:spMk id="1029" creationId="{00000000-0000-0000-0000-000000000000}"/>
          </ac:spMkLst>
        </pc:spChg>
        <pc:graphicFrameChg chg="mod modGraphic">
          <ac:chgData name="황신엽" userId="cabf1635-5c28-4baa-9fa6-33978eeacf4c" providerId="ADAL" clId="{8156B4CE-5DEE-4E2C-9018-72EA085BF5D8}" dt="2023-09-25T06:10:22.731" v="18681" actId="14100"/>
          <ac:graphicFrameMkLst>
            <pc:docMk/>
            <pc:sldMk cId="0" sldId="334"/>
            <ac:graphicFrameMk id="627" creationId="{00000000-0000-0000-0000-000000000000}"/>
          </ac:graphicFrameMkLst>
        </pc:graphicFrameChg>
        <pc:cxnChg chg="mod">
          <ac:chgData name="황신엽" userId="cabf1635-5c28-4baa-9fa6-33978eeacf4c" providerId="ADAL" clId="{8156B4CE-5DEE-4E2C-9018-72EA085BF5D8}" dt="2023-09-25T06:06:24.780" v="18260" actId="6549"/>
          <ac:cxnSpMkLst>
            <pc:docMk/>
            <pc:sldMk cId="0" sldId="334"/>
            <ac:cxnSpMk id="1033" creationId="{00000000-0000-0000-0000-000000000000}"/>
          </ac:cxnSpMkLst>
        </pc:cxnChg>
      </pc:sldChg>
      <pc:sldChg chg="modSp add mod">
        <pc:chgData name="황신엽" userId="cabf1635-5c28-4baa-9fa6-33978eeacf4c" providerId="ADAL" clId="{8156B4CE-5DEE-4E2C-9018-72EA085BF5D8}" dt="2023-09-25T07:53:10.867" v="19561" actId="207"/>
        <pc:sldMkLst>
          <pc:docMk/>
          <pc:sldMk cId="768995597" sldId="335"/>
        </pc:sldMkLst>
        <pc:spChg chg="mod">
          <ac:chgData name="황신엽" userId="cabf1635-5c28-4baa-9fa6-33978eeacf4c" providerId="ADAL" clId="{8156B4CE-5DEE-4E2C-9018-72EA085BF5D8}" dt="2023-09-25T07:15:50.893" v="19258" actId="2711"/>
          <ac:spMkLst>
            <pc:docMk/>
            <pc:sldMk cId="768995597" sldId="335"/>
            <ac:spMk id="6" creationId="{32705D48-AB8C-29B9-DA55-E01BBE49E2BE}"/>
          </ac:spMkLst>
        </pc:spChg>
        <pc:spChg chg="mod">
          <ac:chgData name="황신엽" userId="cabf1635-5c28-4baa-9fa6-33978eeacf4c" providerId="ADAL" clId="{8156B4CE-5DEE-4E2C-9018-72EA085BF5D8}" dt="2023-09-25T07:15:50.893" v="19258" actId="2711"/>
          <ac:spMkLst>
            <pc:docMk/>
            <pc:sldMk cId="768995597" sldId="335"/>
            <ac:spMk id="345"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7"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8"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9" creationId="{00000000-0000-0000-0000-000000000000}"/>
          </ac:spMkLst>
        </pc:spChg>
        <pc:graphicFrameChg chg="mod modGraphic">
          <ac:chgData name="황신엽" userId="cabf1635-5c28-4baa-9fa6-33978eeacf4c" providerId="ADAL" clId="{8156B4CE-5DEE-4E2C-9018-72EA085BF5D8}" dt="2023-09-25T07:53:10.867" v="19561" actId="207"/>
          <ac:graphicFrameMkLst>
            <pc:docMk/>
            <pc:sldMk cId="768995597" sldId="335"/>
            <ac:graphicFrameMk id="3" creationId="{BDC63048-373B-D60A-FD89-B5A4271A4EDC}"/>
          </ac:graphicFrameMkLst>
        </pc:graphicFrameChg>
      </pc:sldChg>
      <pc:sldChg chg="modSp add mod">
        <pc:chgData name="황신엽" userId="cabf1635-5c28-4baa-9fa6-33978eeacf4c" providerId="ADAL" clId="{8156B4CE-5DEE-4E2C-9018-72EA085BF5D8}" dt="2023-09-25T07:53:17.544" v="19563" actId="207"/>
        <pc:sldMkLst>
          <pc:docMk/>
          <pc:sldMk cId="2970045875" sldId="336"/>
        </pc:sldMkLst>
        <pc:spChg chg="mod">
          <ac:chgData name="황신엽" userId="cabf1635-5c28-4baa-9fa6-33978eeacf4c" providerId="ADAL" clId="{8156B4CE-5DEE-4E2C-9018-72EA085BF5D8}" dt="2023-09-25T07:15:45.208" v="19257" actId="2711"/>
          <ac:spMkLst>
            <pc:docMk/>
            <pc:sldMk cId="2970045875" sldId="336"/>
            <ac:spMk id="6" creationId="{32705D48-AB8C-29B9-DA55-E01BBE49E2BE}"/>
          </ac:spMkLst>
        </pc:spChg>
        <pc:spChg chg="mod">
          <ac:chgData name="황신엽" userId="cabf1635-5c28-4baa-9fa6-33978eeacf4c" providerId="ADAL" clId="{8156B4CE-5DEE-4E2C-9018-72EA085BF5D8}" dt="2023-09-25T07:15:45.208" v="19257" actId="2711"/>
          <ac:spMkLst>
            <pc:docMk/>
            <pc:sldMk cId="2970045875" sldId="336"/>
            <ac:spMk id="345"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7"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8"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9" creationId="{00000000-0000-0000-0000-000000000000}"/>
          </ac:spMkLst>
        </pc:spChg>
        <pc:graphicFrameChg chg="mod modGraphic">
          <ac:chgData name="황신엽" userId="cabf1635-5c28-4baa-9fa6-33978eeacf4c" providerId="ADAL" clId="{8156B4CE-5DEE-4E2C-9018-72EA085BF5D8}" dt="2023-09-25T07:53:17.544" v="19563" actId="207"/>
          <ac:graphicFrameMkLst>
            <pc:docMk/>
            <pc:sldMk cId="2970045875" sldId="336"/>
            <ac:graphicFrameMk id="3" creationId="{BDC63048-373B-D60A-FD89-B5A4271A4EDC}"/>
          </ac:graphicFrameMkLst>
        </pc:graphicFrameChg>
      </pc:sldChg>
      <pc:sldChg chg="modSp add del mod">
        <pc:chgData name="황신엽" userId="cabf1635-5c28-4baa-9fa6-33978eeacf4c" providerId="ADAL" clId="{8156B4CE-5DEE-4E2C-9018-72EA085BF5D8}" dt="2023-09-25T07:49:53.574" v="19516" actId="2711"/>
        <pc:sldMkLst>
          <pc:docMk/>
          <pc:sldMk cId="0" sldId="337"/>
        </pc:sldMkLst>
        <pc:spChg chg="mod">
          <ac:chgData name="황신엽" userId="cabf1635-5c28-4baa-9fa6-33978eeacf4c" providerId="ADAL" clId="{8156B4CE-5DEE-4E2C-9018-72EA085BF5D8}" dt="2023-09-25T07:49:53.574" v="19516" actId="2711"/>
          <ac:spMkLst>
            <pc:docMk/>
            <pc:sldMk cId="0" sldId="337"/>
            <ac:spMk id="45" creationId="{77C2C71D-0996-52E3-6F24-4DBC11577A89}"/>
          </ac:spMkLst>
        </pc:spChg>
        <pc:spChg chg="mod">
          <ac:chgData name="황신엽" userId="cabf1635-5c28-4baa-9fa6-33978eeacf4c" providerId="ADAL" clId="{8156B4CE-5DEE-4E2C-9018-72EA085BF5D8}" dt="2023-09-25T07:49:53.574" v="19516" actId="2711"/>
          <ac:spMkLst>
            <pc:docMk/>
            <pc:sldMk cId="0" sldId="337"/>
            <ac:spMk id="46" creationId="{EF62DE1B-0453-C089-F3F3-3F42ECB8B100}"/>
          </ac:spMkLst>
        </pc:spChg>
        <pc:spChg chg="mod">
          <ac:chgData name="황신엽" userId="cabf1635-5c28-4baa-9fa6-33978eeacf4c" providerId="ADAL" clId="{8156B4CE-5DEE-4E2C-9018-72EA085BF5D8}" dt="2023-09-25T07:49:53.574" v="19516" actId="2711"/>
          <ac:spMkLst>
            <pc:docMk/>
            <pc:sldMk cId="0" sldId="337"/>
            <ac:spMk id="47" creationId="{1158CEFD-FA4B-88C7-20F8-BC624582F62D}"/>
          </ac:spMkLst>
        </pc:spChg>
        <pc:spChg chg="mod">
          <ac:chgData name="황신엽" userId="cabf1635-5c28-4baa-9fa6-33978eeacf4c" providerId="ADAL" clId="{8156B4CE-5DEE-4E2C-9018-72EA085BF5D8}" dt="2023-09-25T07:49:53.574" v="19516" actId="2711"/>
          <ac:spMkLst>
            <pc:docMk/>
            <pc:sldMk cId="0" sldId="337"/>
            <ac:spMk id="75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3"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4"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0"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8"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2"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3"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7"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1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20"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21" creationId="{00000000-0000-0000-0000-000000000000}"/>
          </ac:spMkLst>
        </pc:spChg>
        <pc:grpChg chg="mod">
          <ac:chgData name="황신엽" userId="cabf1635-5c28-4baa-9fa6-33978eeacf4c" providerId="ADAL" clId="{8156B4CE-5DEE-4E2C-9018-72EA085BF5D8}" dt="2023-09-25T07:49:36.190" v="19511" actId="207"/>
          <ac:grpSpMkLst>
            <pc:docMk/>
            <pc:sldMk cId="0" sldId="337"/>
            <ac:grpSpMk id="779" creationId="{00000000-0000-0000-0000-000000000000}"/>
          </ac:grpSpMkLst>
        </pc:grpChg>
        <pc:grpChg chg="mod">
          <ac:chgData name="황신엽" userId="cabf1635-5c28-4baa-9fa6-33978eeacf4c" providerId="ADAL" clId="{8156B4CE-5DEE-4E2C-9018-72EA085BF5D8}" dt="2023-09-25T07:49:36.190" v="19511" actId="207"/>
          <ac:grpSpMkLst>
            <pc:docMk/>
            <pc:sldMk cId="0" sldId="337"/>
            <ac:grpSpMk id="784" creationId="{00000000-0000-0000-0000-000000000000}"/>
          </ac:grpSpMkLst>
        </pc:grpChg>
        <pc:cxnChg chg="mod">
          <ac:chgData name="황신엽" userId="cabf1635-5c28-4baa-9fa6-33978eeacf4c" providerId="ADAL" clId="{8156B4CE-5DEE-4E2C-9018-72EA085BF5D8}" dt="2023-09-25T07:49:47.884" v="19515" actId="1076"/>
          <ac:cxnSpMkLst>
            <pc:docMk/>
            <pc:sldMk cId="0" sldId="337"/>
            <ac:cxnSpMk id="63" creationId="{8CADFCD5-1184-FAA2-EF46-F584C975ADBE}"/>
          </ac:cxnSpMkLst>
        </pc:cxnChg>
        <pc:cxnChg chg="mod">
          <ac:chgData name="황신엽" userId="cabf1635-5c28-4baa-9fa6-33978eeacf4c" providerId="ADAL" clId="{8156B4CE-5DEE-4E2C-9018-72EA085BF5D8}" dt="2023-09-25T07:49:47.884" v="19515" actId="1076"/>
          <ac:cxnSpMkLst>
            <pc:docMk/>
            <pc:sldMk cId="0" sldId="337"/>
            <ac:cxnSpMk id="808" creationId="{00000000-0000-0000-0000-000000000000}"/>
          </ac:cxnSpMkLst>
        </pc:cxnChg>
        <pc:cxnChg chg="mod">
          <ac:chgData name="황신엽" userId="cabf1635-5c28-4baa-9fa6-33978eeacf4c" providerId="ADAL" clId="{8156B4CE-5DEE-4E2C-9018-72EA085BF5D8}" dt="2023-09-25T07:49:47.884" v="19515" actId="1076"/>
          <ac:cxnSpMkLst>
            <pc:docMk/>
            <pc:sldMk cId="0" sldId="337"/>
            <ac:cxnSpMk id="809" creationId="{00000000-0000-0000-0000-000000000000}"/>
          </ac:cxnSpMkLst>
        </pc:cxnChg>
      </pc:sldChg>
      <pc:sldChg chg="modSp add del mod">
        <pc:chgData name="황신엽" userId="cabf1635-5c28-4baa-9fa6-33978eeacf4c" providerId="ADAL" clId="{8156B4CE-5DEE-4E2C-9018-72EA085BF5D8}" dt="2023-09-25T07:49:17.818" v="19510" actId="255"/>
        <pc:sldMkLst>
          <pc:docMk/>
          <pc:sldMk cId="3370730628" sldId="338"/>
        </pc:sldMkLst>
        <pc:spChg chg="mod">
          <ac:chgData name="황신엽" userId="cabf1635-5c28-4baa-9fa6-33978eeacf4c" providerId="ADAL" clId="{8156B4CE-5DEE-4E2C-9018-72EA085BF5D8}" dt="2023-09-25T07:48:33.770" v="19506" actId="207"/>
          <ac:spMkLst>
            <pc:docMk/>
            <pc:sldMk cId="3370730628" sldId="338"/>
            <ac:spMk id="2" creationId="{38DBE3F3-B9EB-A37F-1823-FE279D799B5C}"/>
          </ac:spMkLst>
        </pc:spChg>
        <pc:spChg chg="mod">
          <ac:chgData name="황신엽" userId="cabf1635-5c28-4baa-9fa6-33978eeacf4c" providerId="ADAL" clId="{8156B4CE-5DEE-4E2C-9018-72EA085BF5D8}" dt="2023-09-25T07:49:17.818" v="19510" actId="255"/>
          <ac:spMkLst>
            <pc:docMk/>
            <pc:sldMk cId="3370730628" sldId="338"/>
            <ac:spMk id="3" creationId="{8E5F401A-0469-4897-A1BD-BDE8ABEA2925}"/>
          </ac:spMkLst>
        </pc:spChg>
        <pc:spChg chg="mod">
          <ac:chgData name="황신엽" userId="cabf1635-5c28-4baa-9fa6-33978eeacf4c" providerId="ADAL" clId="{8156B4CE-5DEE-4E2C-9018-72EA085BF5D8}" dt="2023-09-25T07:48:19.771" v="19505" actId="2711"/>
          <ac:spMkLst>
            <pc:docMk/>
            <pc:sldMk cId="3370730628" sldId="338"/>
            <ac:spMk id="6" creationId="{AF45D0FD-4864-6325-A7FB-2C63ACFC1319}"/>
          </ac:spMkLst>
        </pc:spChg>
        <pc:spChg chg="mod">
          <ac:chgData name="황신엽" userId="cabf1635-5c28-4baa-9fa6-33978eeacf4c" providerId="ADAL" clId="{8156B4CE-5DEE-4E2C-9018-72EA085BF5D8}" dt="2023-09-25T07:48:33.770" v="19506" actId="207"/>
          <ac:spMkLst>
            <pc:docMk/>
            <pc:sldMk cId="3370730628" sldId="338"/>
            <ac:spMk id="16" creationId="{6E0F954A-F6B2-C13B-EB9B-A2DD5F585232}"/>
          </ac:spMkLst>
        </pc:spChg>
        <pc:spChg chg="mod">
          <ac:chgData name="황신엽" userId="cabf1635-5c28-4baa-9fa6-33978eeacf4c" providerId="ADAL" clId="{8156B4CE-5DEE-4E2C-9018-72EA085BF5D8}" dt="2023-09-25T07:48:19.771" v="19505" actId="2711"/>
          <ac:spMkLst>
            <pc:docMk/>
            <pc:sldMk cId="3370730628" sldId="338"/>
            <ac:spMk id="17" creationId="{C3E57122-4EA5-04D9-8B20-271410CD040F}"/>
          </ac:spMkLst>
        </pc:spChg>
        <pc:spChg chg="mod">
          <ac:chgData name="황신엽" userId="cabf1635-5c28-4baa-9fa6-33978eeacf4c" providerId="ADAL" clId="{8156B4CE-5DEE-4E2C-9018-72EA085BF5D8}" dt="2023-09-25T07:48:33.770" v="19506" actId="207"/>
          <ac:spMkLst>
            <pc:docMk/>
            <pc:sldMk cId="3370730628" sldId="338"/>
            <ac:spMk id="18" creationId="{DB5C2EF2-83DE-46FE-26A8-66C26AF38DB2}"/>
          </ac:spMkLst>
        </pc:spChg>
        <pc:spChg chg="mod">
          <ac:chgData name="황신엽" userId="cabf1635-5c28-4baa-9fa6-33978eeacf4c" providerId="ADAL" clId="{8156B4CE-5DEE-4E2C-9018-72EA085BF5D8}" dt="2023-09-25T07:48:19.771" v="19505" actId="2711"/>
          <ac:spMkLst>
            <pc:docMk/>
            <pc:sldMk cId="3370730628" sldId="338"/>
            <ac:spMk id="19" creationId="{3D07DB24-7C0C-AD0D-3D71-D66E27237051}"/>
          </ac:spMkLst>
        </pc:spChg>
        <pc:spChg chg="mod">
          <ac:chgData name="황신엽" userId="cabf1635-5c28-4baa-9fa6-33978eeacf4c" providerId="ADAL" clId="{8156B4CE-5DEE-4E2C-9018-72EA085BF5D8}" dt="2023-09-25T07:48:33.770" v="19506" actId="207"/>
          <ac:spMkLst>
            <pc:docMk/>
            <pc:sldMk cId="3370730628" sldId="338"/>
            <ac:spMk id="20" creationId="{14B89A1F-0F07-86B4-4595-D0C3598CC163}"/>
          </ac:spMkLst>
        </pc:spChg>
        <pc:spChg chg="mod">
          <ac:chgData name="황신엽" userId="cabf1635-5c28-4baa-9fa6-33978eeacf4c" providerId="ADAL" clId="{8156B4CE-5DEE-4E2C-9018-72EA085BF5D8}" dt="2023-09-25T07:48:19.771" v="19505" actId="2711"/>
          <ac:spMkLst>
            <pc:docMk/>
            <pc:sldMk cId="3370730628" sldId="338"/>
            <ac:spMk id="22" creationId="{3974E648-9EF2-C97E-D38B-DCAECC31AACB}"/>
          </ac:spMkLst>
        </pc:spChg>
        <pc:spChg chg="mod">
          <ac:chgData name="황신엽" userId="cabf1635-5c28-4baa-9fa6-33978eeacf4c" providerId="ADAL" clId="{8156B4CE-5DEE-4E2C-9018-72EA085BF5D8}" dt="2023-09-25T07:48:19.771" v="19505" actId="2711"/>
          <ac:spMkLst>
            <pc:docMk/>
            <pc:sldMk cId="3370730628" sldId="338"/>
            <ac:spMk id="23" creationId="{A7FE3DA2-652E-17CC-964B-A4F672FF3CD5}"/>
          </ac:spMkLst>
        </pc:spChg>
        <pc:spChg chg="mod">
          <ac:chgData name="황신엽" userId="cabf1635-5c28-4baa-9fa6-33978eeacf4c" providerId="ADAL" clId="{8156B4CE-5DEE-4E2C-9018-72EA085BF5D8}" dt="2023-09-25T07:48:37.814" v="19507" actId="208"/>
          <ac:spMkLst>
            <pc:docMk/>
            <pc:sldMk cId="3370730628" sldId="338"/>
            <ac:spMk id="24" creationId="{B1FE2C9C-6D04-B3B9-DAD6-97B699DF345C}"/>
          </ac:spMkLst>
        </pc:spChg>
        <pc:spChg chg="mod">
          <ac:chgData name="황신엽" userId="cabf1635-5c28-4baa-9fa6-33978eeacf4c" providerId="ADAL" clId="{8156B4CE-5DEE-4E2C-9018-72EA085BF5D8}" dt="2023-09-25T07:48:19.771" v="19505" actId="2711"/>
          <ac:spMkLst>
            <pc:docMk/>
            <pc:sldMk cId="3370730628" sldId="338"/>
            <ac:spMk id="751"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3"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4"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5" creationId="{00000000-0000-0000-0000-000000000000}"/>
          </ac:spMkLst>
        </pc:spChg>
      </pc:sldChg>
      <pc:sldChg chg="modSp add mod">
        <pc:chgData name="황신엽" userId="cabf1635-5c28-4baa-9fa6-33978eeacf4c" providerId="ADAL" clId="{8156B4CE-5DEE-4E2C-9018-72EA085BF5D8}" dt="2023-09-25T08:31:59.796" v="19830" actId="14100"/>
        <pc:sldMkLst>
          <pc:docMk/>
          <pc:sldMk cId="63728242" sldId="339"/>
        </pc:sldMkLst>
        <pc:spChg chg="mod">
          <ac:chgData name="황신엽" userId="cabf1635-5c28-4baa-9fa6-33978eeacf4c" providerId="ADAL" clId="{8156B4CE-5DEE-4E2C-9018-72EA085BF5D8}" dt="2023-09-25T08:31:32.951" v="19824" actId="2711"/>
          <ac:spMkLst>
            <pc:docMk/>
            <pc:sldMk cId="63728242" sldId="339"/>
            <ac:spMk id="2" creationId="{819553FB-52A7-2064-250A-026F55C02AFD}"/>
          </ac:spMkLst>
        </pc:spChg>
        <pc:spChg chg="mod">
          <ac:chgData name="황신엽" userId="cabf1635-5c28-4baa-9fa6-33978eeacf4c" providerId="ADAL" clId="{8156B4CE-5DEE-4E2C-9018-72EA085BF5D8}" dt="2023-09-25T08:31:46.917" v="19826" actId="14100"/>
          <ac:spMkLst>
            <pc:docMk/>
            <pc:sldMk cId="63728242" sldId="339"/>
            <ac:spMk id="3" creationId="{456B8ACF-02FC-B013-9D86-DD30441467F1}"/>
          </ac:spMkLst>
        </pc:spChg>
        <pc:spChg chg="mod">
          <ac:chgData name="황신엽" userId="cabf1635-5c28-4baa-9fa6-33978eeacf4c" providerId="ADAL" clId="{8156B4CE-5DEE-4E2C-9018-72EA085BF5D8}" dt="2023-09-25T08:31:32.951" v="19824" actId="2711"/>
          <ac:spMkLst>
            <pc:docMk/>
            <pc:sldMk cId="63728242" sldId="339"/>
            <ac:spMk id="4" creationId="{8564E32D-E6DE-FD56-6E6A-01148B876D35}"/>
          </ac:spMkLst>
        </pc:spChg>
        <pc:spChg chg="mod">
          <ac:chgData name="황신엽" userId="cabf1635-5c28-4baa-9fa6-33978eeacf4c" providerId="ADAL" clId="{8156B4CE-5DEE-4E2C-9018-72EA085BF5D8}" dt="2023-09-25T08:31:51.859" v="19828" actId="14100"/>
          <ac:spMkLst>
            <pc:docMk/>
            <pc:sldMk cId="63728242" sldId="339"/>
            <ac:spMk id="5" creationId="{98A0B0D5-26E4-20B1-73C5-EE3AABB53C00}"/>
          </ac:spMkLst>
        </pc:spChg>
        <pc:spChg chg="mod">
          <ac:chgData name="황신엽" userId="cabf1635-5c28-4baa-9fa6-33978eeacf4c" providerId="ADAL" clId="{8156B4CE-5DEE-4E2C-9018-72EA085BF5D8}" dt="2023-09-25T08:31:49.480" v="19827" actId="14100"/>
          <ac:spMkLst>
            <pc:docMk/>
            <pc:sldMk cId="63728242" sldId="339"/>
            <ac:spMk id="6" creationId="{1C013AB0-A794-DEA4-EF6B-EE6CE2C1B906}"/>
          </ac:spMkLst>
        </pc:spChg>
        <pc:spChg chg="mod">
          <ac:chgData name="황신엽" userId="cabf1635-5c28-4baa-9fa6-33978eeacf4c" providerId="ADAL" clId="{8156B4CE-5DEE-4E2C-9018-72EA085BF5D8}" dt="2023-09-25T08:31:32.951" v="19824" actId="2711"/>
          <ac:spMkLst>
            <pc:docMk/>
            <pc:sldMk cId="63728242" sldId="339"/>
            <ac:spMk id="7" creationId="{37BFAF79-5E20-BD4C-1A15-FB5FA58CDD75}"/>
          </ac:spMkLst>
        </pc:spChg>
        <pc:spChg chg="mod">
          <ac:chgData name="황신엽" userId="cabf1635-5c28-4baa-9fa6-33978eeacf4c" providerId="ADAL" clId="{8156B4CE-5DEE-4E2C-9018-72EA085BF5D8}" dt="2023-09-25T08:31:32.951" v="19824" actId="2711"/>
          <ac:spMkLst>
            <pc:docMk/>
            <pc:sldMk cId="63728242" sldId="339"/>
            <ac:spMk id="8" creationId="{E36A9CE8-8425-D6C8-D3AE-AF8097BC166F}"/>
          </ac:spMkLst>
        </pc:spChg>
        <pc:spChg chg="mod">
          <ac:chgData name="황신엽" userId="cabf1635-5c28-4baa-9fa6-33978eeacf4c" providerId="ADAL" clId="{8156B4CE-5DEE-4E2C-9018-72EA085BF5D8}" dt="2023-09-25T08:31:32.951" v="19824" actId="2711"/>
          <ac:spMkLst>
            <pc:docMk/>
            <pc:sldMk cId="63728242" sldId="339"/>
            <ac:spMk id="9" creationId="{A9B9265F-1362-EE05-6FAC-45A95753B735}"/>
          </ac:spMkLst>
        </pc:spChg>
        <pc:spChg chg="mod">
          <ac:chgData name="황신엽" userId="cabf1635-5c28-4baa-9fa6-33978eeacf4c" providerId="ADAL" clId="{8156B4CE-5DEE-4E2C-9018-72EA085BF5D8}" dt="2023-09-25T08:31:32.951" v="19824" actId="2711"/>
          <ac:spMkLst>
            <pc:docMk/>
            <pc:sldMk cId="63728242" sldId="339"/>
            <ac:spMk id="10" creationId="{1B33F655-F8B2-500A-A611-C9A090F281EA}"/>
          </ac:spMkLst>
        </pc:spChg>
        <pc:spChg chg="mod">
          <ac:chgData name="황신엽" userId="cabf1635-5c28-4baa-9fa6-33978eeacf4c" providerId="ADAL" clId="{8156B4CE-5DEE-4E2C-9018-72EA085BF5D8}" dt="2023-09-25T08:31:32.951" v="19824" actId="2711"/>
          <ac:spMkLst>
            <pc:docMk/>
            <pc:sldMk cId="63728242" sldId="339"/>
            <ac:spMk id="11" creationId="{24FEE81C-0195-2A95-1FC4-FCE7E8A69476}"/>
          </ac:spMkLst>
        </pc:spChg>
        <pc:spChg chg="mod">
          <ac:chgData name="황신엽" userId="cabf1635-5c28-4baa-9fa6-33978eeacf4c" providerId="ADAL" clId="{8156B4CE-5DEE-4E2C-9018-72EA085BF5D8}" dt="2023-09-25T08:31:32.951" v="19824" actId="2711"/>
          <ac:spMkLst>
            <pc:docMk/>
            <pc:sldMk cId="63728242" sldId="339"/>
            <ac:spMk id="12" creationId="{0162343E-509B-8803-3776-3F3F48318D06}"/>
          </ac:spMkLst>
        </pc:spChg>
        <pc:spChg chg="mod">
          <ac:chgData name="황신엽" userId="cabf1635-5c28-4baa-9fa6-33978eeacf4c" providerId="ADAL" clId="{8156B4CE-5DEE-4E2C-9018-72EA085BF5D8}" dt="2023-09-25T08:31:32.951" v="19824" actId="2711"/>
          <ac:spMkLst>
            <pc:docMk/>
            <pc:sldMk cId="63728242" sldId="339"/>
            <ac:spMk id="16" creationId="{CB4A538E-C609-9744-BF8C-926E6A926C87}"/>
          </ac:spMkLst>
        </pc:spChg>
        <pc:spChg chg="mod">
          <ac:chgData name="황신엽" userId="cabf1635-5c28-4baa-9fa6-33978eeacf4c" providerId="ADAL" clId="{8156B4CE-5DEE-4E2C-9018-72EA085BF5D8}" dt="2023-09-25T08:31:32.951" v="19824" actId="2711"/>
          <ac:spMkLst>
            <pc:docMk/>
            <pc:sldMk cId="63728242" sldId="339"/>
            <ac:spMk id="736"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38"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39"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40"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44"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69"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2" creationId="{00000000-0000-0000-0000-000000000000}"/>
          </ac:spMkLst>
        </pc:spChg>
        <pc:spChg chg="mod">
          <ac:chgData name="황신엽" userId="cabf1635-5c28-4baa-9fa6-33978eeacf4c" providerId="ADAL" clId="{8156B4CE-5DEE-4E2C-9018-72EA085BF5D8}" dt="2023-09-25T08:31:59.796" v="19830" actId="14100"/>
          <ac:spMkLst>
            <pc:docMk/>
            <pc:sldMk cId="63728242" sldId="339"/>
            <ac:spMk id="773"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4"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5"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6" creationId="{00000000-0000-0000-0000-000000000000}"/>
          </ac:spMkLst>
        </pc:spChg>
        <pc:spChg chg="mod">
          <ac:chgData name="황신엽" userId="cabf1635-5c28-4baa-9fa6-33978eeacf4c" providerId="ADAL" clId="{8156B4CE-5DEE-4E2C-9018-72EA085BF5D8}" dt="2023-09-25T08:31:56.556" v="19829" actId="14100"/>
          <ac:spMkLst>
            <pc:docMk/>
            <pc:sldMk cId="63728242" sldId="339"/>
            <ac:spMk id="777"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8" creationId="{00000000-0000-0000-0000-000000000000}"/>
          </ac:spMkLst>
        </pc:spChg>
        <pc:graphicFrameChg chg="modGraphic">
          <ac:chgData name="황신엽" userId="cabf1635-5c28-4baa-9fa6-33978eeacf4c" providerId="ADAL" clId="{8156B4CE-5DEE-4E2C-9018-72EA085BF5D8}" dt="2023-09-25T08:31:43.178" v="19825" actId="2711"/>
          <ac:graphicFrameMkLst>
            <pc:docMk/>
            <pc:sldMk cId="63728242" sldId="339"/>
            <ac:graphicFrameMk id="742" creationId="{00000000-0000-0000-0000-000000000000}"/>
          </ac:graphicFrameMkLst>
        </pc:graphicFrameChg>
      </pc:sldChg>
      <pc:sldChg chg="modSp add mod">
        <pc:chgData name="황신엽" userId="cabf1635-5c28-4baa-9fa6-33978eeacf4c" providerId="ADAL" clId="{8156B4CE-5DEE-4E2C-9018-72EA085BF5D8}" dt="2023-09-25T09:31:16.932" v="20121" actId="207"/>
        <pc:sldMkLst>
          <pc:docMk/>
          <pc:sldMk cId="1853848051" sldId="340"/>
        </pc:sldMkLst>
        <pc:spChg chg="mod">
          <ac:chgData name="황신엽" userId="cabf1635-5c28-4baa-9fa6-33978eeacf4c" providerId="ADAL" clId="{8156B4CE-5DEE-4E2C-9018-72EA085BF5D8}" dt="2023-09-25T08:35:15.142" v="19860" actId="2711"/>
          <ac:spMkLst>
            <pc:docMk/>
            <pc:sldMk cId="1853848051" sldId="340"/>
            <ac:spMk id="762"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4"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5"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6"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8" creationId="{00000000-0000-0000-0000-000000000000}"/>
          </ac:spMkLst>
        </pc:spChg>
        <pc:graphicFrameChg chg="mod modGraphic">
          <ac:chgData name="황신엽" userId="cabf1635-5c28-4baa-9fa6-33978eeacf4c" providerId="ADAL" clId="{8156B4CE-5DEE-4E2C-9018-72EA085BF5D8}" dt="2023-09-25T09:31:16.932" v="20121" actId="207"/>
          <ac:graphicFrameMkLst>
            <pc:docMk/>
            <pc:sldMk cId="1853848051" sldId="340"/>
            <ac:graphicFrameMk id="769" creationId="{00000000-0000-0000-0000-000000000000}"/>
          </ac:graphicFrameMkLst>
        </pc:graphicFrameChg>
      </pc:sldChg>
      <pc:sldChg chg="modSp add mod">
        <pc:chgData name="황신엽" userId="cabf1635-5c28-4baa-9fa6-33978eeacf4c" providerId="ADAL" clId="{8156B4CE-5DEE-4E2C-9018-72EA085BF5D8}" dt="2023-09-25T09:32:35.536" v="20139" actId="2084"/>
        <pc:sldMkLst>
          <pc:docMk/>
          <pc:sldMk cId="3399434164" sldId="341"/>
        </pc:sldMkLst>
        <pc:spChg chg="mod">
          <ac:chgData name="황신엽" userId="cabf1635-5c28-4baa-9fa6-33978eeacf4c" providerId="ADAL" clId="{8156B4CE-5DEE-4E2C-9018-72EA085BF5D8}" dt="2023-09-25T08:35:21.969" v="19863" actId="1076"/>
          <ac:spMkLst>
            <pc:docMk/>
            <pc:sldMk cId="3399434164" sldId="341"/>
            <ac:spMk id="2" creationId="{C24E50E0-FC8A-1C9A-A993-4B2DFA26ED9C}"/>
          </ac:spMkLst>
        </pc:spChg>
        <pc:spChg chg="mod">
          <ac:chgData name="황신엽" userId="cabf1635-5c28-4baa-9fa6-33978eeacf4c" providerId="ADAL" clId="{8156B4CE-5DEE-4E2C-9018-72EA085BF5D8}" dt="2023-09-25T08:35:21.969" v="19863" actId="1076"/>
          <ac:spMkLst>
            <pc:docMk/>
            <pc:sldMk cId="3399434164" sldId="341"/>
            <ac:spMk id="762" creationId="{00000000-0000-0000-0000-000000000000}"/>
          </ac:spMkLst>
        </pc:spChg>
        <pc:spChg chg="mod">
          <ac:chgData name="황신엽" userId="cabf1635-5c28-4baa-9fa6-33978eeacf4c" providerId="ADAL" clId="{8156B4CE-5DEE-4E2C-9018-72EA085BF5D8}" dt="2023-09-25T08:35:19.817" v="19861" actId="2711"/>
          <ac:spMkLst>
            <pc:docMk/>
            <pc:sldMk cId="3399434164" sldId="341"/>
            <ac:spMk id="764" creationId="{00000000-0000-0000-0000-000000000000}"/>
          </ac:spMkLst>
        </pc:spChg>
        <pc:spChg chg="mod">
          <ac:chgData name="황신엽" userId="cabf1635-5c28-4baa-9fa6-33978eeacf4c" providerId="ADAL" clId="{8156B4CE-5DEE-4E2C-9018-72EA085BF5D8}" dt="2023-09-25T08:35:19.817" v="19861" actId="2711"/>
          <ac:spMkLst>
            <pc:docMk/>
            <pc:sldMk cId="3399434164" sldId="341"/>
            <ac:spMk id="765" creationId="{00000000-0000-0000-0000-000000000000}"/>
          </ac:spMkLst>
        </pc:spChg>
        <pc:spChg chg="mod">
          <ac:chgData name="황신엽" userId="cabf1635-5c28-4baa-9fa6-33978eeacf4c" providerId="ADAL" clId="{8156B4CE-5DEE-4E2C-9018-72EA085BF5D8}" dt="2023-09-25T08:35:21.969" v="19863" actId="1076"/>
          <ac:spMkLst>
            <pc:docMk/>
            <pc:sldMk cId="3399434164" sldId="341"/>
            <ac:spMk id="766" creationId="{00000000-0000-0000-0000-000000000000}"/>
          </ac:spMkLst>
        </pc:spChg>
        <pc:grpChg chg="mod">
          <ac:chgData name="황신엽" userId="cabf1635-5c28-4baa-9fa6-33978eeacf4c" providerId="ADAL" clId="{8156B4CE-5DEE-4E2C-9018-72EA085BF5D8}" dt="2023-09-25T08:35:21.969" v="19863" actId="1076"/>
          <ac:grpSpMkLst>
            <pc:docMk/>
            <pc:sldMk cId="3399434164" sldId="341"/>
            <ac:grpSpMk id="763" creationId="{00000000-0000-0000-0000-000000000000}"/>
          </ac:grpSpMkLst>
        </pc:grpChg>
        <pc:graphicFrameChg chg="mod modGraphic">
          <ac:chgData name="황신엽" userId="cabf1635-5c28-4baa-9fa6-33978eeacf4c" providerId="ADAL" clId="{8156B4CE-5DEE-4E2C-9018-72EA085BF5D8}" dt="2023-09-25T09:32:35.536" v="20139" actId="2084"/>
          <ac:graphicFrameMkLst>
            <pc:docMk/>
            <pc:sldMk cId="3399434164" sldId="341"/>
            <ac:graphicFrameMk id="769" creationId="{00000000-0000-0000-0000-000000000000}"/>
          </ac:graphicFrameMkLst>
        </pc:graphicFrameChg>
        <pc:picChg chg="mod">
          <ac:chgData name="황신엽" userId="cabf1635-5c28-4baa-9fa6-33978eeacf4c" providerId="ADAL" clId="{8156B4CE-5DEE-4E2C-9018-72EA085BF5D8}" dt="2023-09-25T08:35:21.969" v="19863" actId="1076"/>
          <ac:picMkLst>
            <pc:docMk/>
            <pc:sldMk cId="3399434164" sldId="341"/>
            <ac:picMk id="767" creationId="{00000000-0000-0000-0000-000000000000}"/>
          </ac:picMkLst>
        </pc:picChg>
      </pc:sldChg>
      <pc:sldChg chg="modSp add mod">
        <pc:chgData name="황신엽" userId="cabf1635-5c28-4baa-9fa6-33978eeacf4c" providerId="ADAL" clId="{8156B4CE-5DEE-4E2C-9018-72EA085BF5D8}" dt="2023-09-25T09:38:10.670" v="20247" actId="2084"/>
        <pc:sldMkLst>
          <pc:docMk/>
          <pc:sldMk cId="1015103130" sldId="342"/>
        </pc:sldMkLst>
        <pc:spChg chg="mod">
          <ac:chgData name="황신엽" userId="cabf1635-5c28-4baa-9fa6-33978eeacf4c" providerId="ADAL" clId="{8156B4CE-5DEE-4E2C-9018-72EA085BF5D8}" dt="2023-09-25T08:35:54.188" v="19868" actId="2711"/>
          <ac:spMkLst>
            <pc:docMk/>
            <pc:sldMk cId="1015103130" sldId="342"/>
            <ac:spMk id="2" creationId="{A919BA25-B94D-391A-707C-4753C69F2A20}"/>
          </ac:spMkLst>
        </pc:spChg>
        <pc:spChg chg="mod">
          <ac:chgData name="황신엽" userId="cabf1635-5c28-4baa-9fa6-33978eeacf4c" providerId="ADAL" clId="{8156B4CE-5DEE-4E2C-9018-72EA085BF5D8}" dt="2023-09-25T08:35:54.188" v="19868" actId="2711"/>
          <ac:spMkLst>
            <pc:docMk/>
            <pc:sldMk cId="1015103130" sldId="342"/>
            <ac:spMk id="762"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4"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5"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6" creationId="{00000000-0000-0000-0000-000000000000}"/>
          </ac:spMkLst>
        </pc:spChg>
        <pc:graphicFrameChg chg="mod modGraphic">
          <ac:chgData name="황신엽" userId="cabf1635-5c28-4baa-9fa6-33978eeacf4c" providerId="ADAL" clId="{8156B4CE-5DEE-4E2C-9018-72EA085BF5D8}" dt="2023-09-25T09:38:10.670" v="20247" actId="2084"/>
          <ac:graphicFrameMkLst>
            <pc:docMk/>
            <pc:sldMk cId="1015103130" sldId="342"/>
            <ac:graphicFrameMk id="769" creationId="{00000000-0000-0000-0000-000000000000}"/>
          </ac:graphicFrameMkLst>
        </pc:graphicFrameChg>
      </pc:sldChg>
      <pc:sldChg chg="modSp add mod">
        <pc:chgData name="황신엽" userId="cabf1635-5c28-4baa-9fa6-33978eeacf4c" providerId="ADAL" clId="{8156B4CE-5DEE-4E2C-9018-72EA085BF5D8}" dt="2023-09-25T09:39:03.059" v="20276" actId="2084"/>
        <pc:sldMkLst>
          <pc:docMk/>
          <pc:sldMk cId="1361290218" sldId="343"/>
        </pc:sldMkLst>
        <pc:spChg chg="mod">
          <ac:chgData name="황신엽" userId="cabf1635-5c28-4baa-9fa6-33978eeacf4c" providerId="ADAL" clId="{8156B4CE-5DEE-4E2C-9018-72EA085BF5D8}" dt="2023-09-25T08:36:07.261" v="19869" actId="2711"/>
          <ac:spMkLst>
            <pc:docMk/>
            <pc:sldMk cId="1361290218" sldId="343"/>
            <ac:spMk id="762"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4"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5"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6" creationId="{00000000-0000-0000-0000-000000000000}"/>
          </ac:spMkLst>
        </pc:spChg>
        <pc:spChg chg="mod">
          <ac:chgData name="황신엽" userId="cabf1635-5c28-4baa-9fa6-33978eeacf4c" providerId="ADAL" clId="{8156B4CE-5DEE-4E2C-9018-72EA085BF5D8}" dt="2023-09-25T09:34:05.834" v="20171" actId="14100"/>
          <ac:spMkLst>
            <pc:docMk/>
            <pc:sldMk cId="1361290218" sldId="343"/>
            <ac:spMk id="768" creationId="{00000000-0000-0000-0000-000000000000}"/>
          </ac:spMkLst>
        </pc:spChg>
        <pc:graphicFrameChg chg="mod modGraphic">
          <ac:chgData name="황신엽" userId="cabf1635-5c28-4baa-9fa6-33978eeacf4c" providerId="ADAL" clId="{8156B4CE-5DEE-4E2C-9018-72EA085BF5D8}" dt="2023-09-25T09:39:03.059" v="20276" actId="2084"/>
          <ac:graphicFrameMkLst>
            <pc:docMk/>
            <pc:sldMk cId="1361290218" sldId="343"/>
            <ac:graphicFrameMk id="769" creationId="{00000000-0000-0000-0000-000000000000}"/>
          </ac:graphicFrameMkLst>
        </pc:graphicFrameChg>
      </pc:sldChg>
      <pc:sldChg chg="modSp add mod">
        <pc:chgData name="황신엽" userId="cabf1635-5c28-4baa-9fa6-33978eeacf4c" providerId="ADAL" clId="{8156B4CE-5DEE-4E2C-9018-72EA085BF5D8}" dt="2023-09-25T09:36:18.232" v="20205" actId="2711"/>
        <pc:sldMkLst>
          <pc:docMk/>
          <pc:sldMk cId="4148193347" sldId="344"/>
        </pc:sldMkLst>
        <pc:spChg chg="mod">
          <ac:chgData name="황신엽" userId="cabf1635-5c28-4baa-9fa6-33978eeacf4c" providerId="ADAL" clId="{8156B4CE-5DEE-4E2C-9018-72EA085BF5D8}" dt="2023-09-25T09:34:09.037" v="20172" actId="14100"/>
          <ac:spMkLst>
            <pc:docMk/>
            <pc:sldMk cId="4148193347" sldId="344"/>
            <ac:spMk id="3" creationId="{DF6A5200-2677-2426-DD92-45C73FD94C05}"/>
          </ac:spMkLst>
        </pc:spChg>
        <pc:spChg chg="mod">
          <ac:chgData name="황신엽" userId="cabf1635-5c28-4baa-9fa6-33978eeacf4c" providerId="ADAL" clId="{8156B4CE-5DEE-4E2C-9018-72EA085BF5D8}" dt="2023-09-25T08:36:46.957" v="19876" actId="2711"/>
          <ac:spMkLst>
            <pc:docMk/>
            <pc:sldMk cId="4148193347" sldId="344"/>
            <ac:spMk id="762"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4"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5"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6" creationId="{00000000-0000-0000-0000-000000000000}"/>
          </ac:spMkLst>
        </pc:spChg>
        <pc:graphicFrameChg chg="mod modGraphic">
          <ac:chgData name="황신엽" userId="cabf1635-5c28-4baa-9fa6-33978eeacf4c" providerId="ADAL" clId="{8156B4CE-5DEE-4E2C-9018-72EA085BF5D8}" dt="2023-09-25T09:36:18.232" v="20205" actId="2711"/>
          <ac:graphicFrameMkLst>
            <pc:docMk/>
            <pc:sldMk cId="4148193347" sldId="344"/>
            <ac:graphicFrameMk id="769" creationId="{00000000-0000-0000-0000-000000000000}"/>
          </ac:graphicFrameMkLst>
        </pc:graphicFrameChg>
      </pc:sldChg>
      <pc:sldChg chg="addSp delSp modSp add mod">
        <pc:chgData name="황신엽" userId="cabf1635-5c28-4baa-9fa6-33978eeacf4c" providerId="ADAL" clId="{8156B4CE-5DEE-4E2C-9018-72EA085BF5D8}" dt="2023-09-25T09:43:42.611" v="20375" actId="2711"/>
        <pc:sldMkLst>
          <pc:docMk/>
          <pc:sldMk cId="2175607329" sldId="345"/>
        </pc:sldMkLst>
        <pc:spChg chg="mod">
          <ac:chgData name="황신엽" userId="cabf1635-5c28-4baa-9fa6-33978eeacf4c" providerId="ADAL" clId="{8156B4CE-5DEE-4E2C-9018-72EA085BF5D8}" dt="2023-09-25T09:34:23.132" v="20176" actId="14100"/>
          <ac:spMkLst>
            <pc:docMk/>
            <pc:sldMk cId="2175607329" sldId="345"/>
            <ac:spMk id="3" creationId="{84D1923D-E670-A231-AA52-A0C56EBD88E8}"/>
          </ac:spMkLst>
        </pc:spChg>
        <pc:spChg chg="mod">
          <ac:chgData name="황신엽" userId="cabf1635-5c28-4baa-9fa6-33978eeacf4c" providerId="ADAL" clId="{8156B4CE-5DEE-4E2C-9018-72EA085BF5D8}" dt="2023-09-25T09:34:20.678" v="20175" actId="14100"/>
          <ac:spMkLst>
            <pc:docMk/>
            <pc:sldMk cId="2175607329" sldId="345"/>
            <ac:spMk id="762" creationId="{00000000-0000-0000-0000-000000000000}"/>
          </ac:spMkLst>
        </pc:spChg>
        <pc:spChg chg="mod">
          <ac:chgData name="황신엽" userId="cabf1635-5c28-4baa-9fa6-33978eeacf4c" providerId="ADAL" clId="{8156B4CE-5DEE-4E2C-9018-72EA085BF5D8}" dt="2023-09-25T09:34:17.305" v="20173" actId="2711"/>
          <ac:spMkLst>
            <pc:docMk/>
            <pc:sldMk cId="2175607329" sldId="345"/>
            <ac:spMk id="764" creationId="{00000000-0000-0000-0000-000000000000}"/>
          </ac:spMkLst>
        </pc:spChg>
        <pc:spChg chg="mod">
          <ac:chgData name="황신엽" userId="cabf1635-5c28-4baa-9fa6-33978eeacf4c" providerId="ADAL" clId="{8156B4CE-5DEE-4E2C-9018-72EA085BF5D8}" dt="2023-09-25T09:34:17.305" v="20173" actId="2711"/>
          <ac:spMkLst>
            <pc:docMk/>
            <pc:sldMk cId="2175607329" sldId="345"/>
            <ac:spMk id="765" creationId="{00000000-0000-0000-0000-000000000000}"/>
          </ac:spMkLst>
        </pc:spChg>
        <pc:spChg chg="mod">
          <ac:chgData name="황신엽" userId="cabf1635-5c28-4baa-9fa6-33978eeacf4c" providerId="ADAL" clId="{8156B4CE-5DEE-4E2C-9018-72EA085BF5D8}" dt="2023-09-25T09:34:20.678" v="20175" actId="14100"/>
          <ac:spMkLst>
            <pc:docMk/>
            <pc:sldMk cId="2175607329" sldId="345"/>
            <ac:spMk id="766" creationId="{00000000-0000-0000-0000-000000000000}"/>
          </ac:spMkLst>
        </pc:spChg>
        <pc:grpChg chg="mod">
          <ac:chgData name="황신엽" userId="cabf1635-5c28-4baa-9fa6-33978eeacf4c" providerId="ADAL" clId="{8156B4CE-5DEE-4E2C-9018-72EA085BF5D8}" dt="2023-09-25T09:34:20.678" v="20175" actId="14100"/>
          <ac:grpSpMkLst>
            <pc:docMk/>
            <pc:sldMk cId="2175607329" sldId="345"/>
            <ac:grpSpMk id="763" creationId="{00000000-0000-0000-0000-000000000000}"/>
          </ac:grpSpMkLst>
        </pc:grpChg>
        <pc:graphicFrameChg chg="add del mod modGraphic">
          <ac:chgData name="황신엽" userId="cabf1635-5c28-4baa-9fa6-33978eeacf4c" providerId="ADAL" clId="{8156B4CE-5DEE-4E2C-9018-72EA085BF5D8}" dt="2023-09-25T09:41:44.500" v="20364" actId="478"/>
          <ac:graphicFrameMkLst>
            <pc:docMk/>
            <pc:sldMk cId="2175607329" sldId="345"/>
            <ac:graphicFrameMk id="2" creationId="{6136F401-354E-92C0-5A32-E29FE29E7A5E}"/>
          </ac:graphicFrameMkLst>
        </pc:graphicFrameChg>
        <pc:graphicFrameChg chg="mod modGraphic">
          <ac:chgData name="황신엽" userId="cabf1635-5c28-4baa-9fa6-33978eeacf4c" providerId="ADAL" clId="{8156B4CE-5DEE-4E2C-9018-72EA085BF5D8}" dt="2023-09-25T09:43:42.611" v="20375" actId="2711"/>
          <ac:graphicFrameMkLst>
            <pc:docMk/>
            <pc:sldMk cId="2175607329" sldId="345"/>
            <ac:graphicFrameMk id="769" creationId="{00000000-0000-0000-0000-000000000000}"/>
          </ac:graphicFrameMkLst>
        </pc:graphicFrameChg>
        <pc:picChg chg="mod">
          <ac:chgData name="황신엽" userId="cabf1635-5c28-4baa-9fa6-33978eeacf4c" providerId="ADAL" clId="{8156B4CE-5DEE-4E2C-9018-72EA085BF5D8}" dt="2023-09-25T09:34:20.678" v="20175" actId="14100"/>
          <ac:picMkLst>
            <pc:docMk/>
            <pc:sldMk cId="2175607329" sldId="345"/>
            <ac:picMk id="767" creationId="{00000000-0000-0000-0000-000000000000}"/>
          </ac:picMkLst>
        </pc:picChg>
      </pc:sldChg>
      <pc:sldChg chg="delSp add mod">
        <pc:chgData name="황신엽" userId="cabf1635-5c28-4baa-9fa6-33978eeacf4c" providerId="ADAL" clId="{8156B4CE-5DEE-4E2C-9018-72EA085BF5D8}" dt="2023-09-25T08:19:35.800" v="19746" actId="478"/>
        <pc:sldMkLst>
          <pc:docMk/>
          <pc:sldMk cId="1327012471" sldId="346"/>
        </pc:sldMkLst>
        <pc:picChg chg="del">
          <ac:chgData name="황신엽" userId="cabf1635-5c28-4baa-9fa6-33978eeacf4c" providerId="ADAL" clId="{8156B4CE-5DEE-4E2C-9018-72EA085BF5D8}" dt="2023-09-25T08:19:35.800" v="19746" actId="478"/>
          <ac:picMkLst>
            <pc:docMk/>
            <pc:sldMk cId="1327012471" sldId="346"/>
            <ac:picMk id="11" creationId="{0DF86A9A-CFFD-DDF0-24FE-9993E81DD20C}"/>
          </ac:picMkLst>
        </pc:picChg>
      </pc:sldChg>
      <pc:sldChg chg="delSp modSp add mod">
        <pc:chgData name="황신엽" userId="cabf1635-5c28-4baa-9fa6-33978eeacf4c" providerId="ADAL" clId="{8156B4CE-5DEE-4E2C-9018-72EA085BF5D8}" dt="2023-09-25T09:43:57.327" v="20378" actId="2711"/>
        <pc:sldMkLst>
          <pc:docMk/>
          <pc:sldMk cId="1029076988" sldId="347"/>
        </pc:sldMkLst>
        <pc:spChg chg="mod">
          <ac:chgData name="황신엽" userId="cabf1635-5c28-4baa-9fa6-33978eeacf4c" providerId="ADAL" clId="{8156B4CE-5DEE-4E2C-9018-72EA085BF5D8}" dt="2023-09-25T09:43:57.327" v="20378" actId="2711"/>
          <ac:spMkLst>
            <pc:docMk/>
            <pc:sldMk cId="1029076988" sldId="347"/>
            <ac:spMk id="2" creationId="{A5067136-CBC2-CB70-0282-730C0C829883}"/>
          </ac:spMkLst>
        </pc:spChg>
        <pc:spChg chg="mod">
          <ac:chgData name="황신엽" userId="cabf1635-5c28-4baa-9fa6-33978eeacf4c" providerId="ADAL" clId="{8156B4CE-5DEE-4E2C-9018-72EA085BF5D8}" dt="2023-09-25T09:43:57.327" v="20378" actId="2711"/>
          <ac:spMkLst>
            <pc:docMk/>
            <pc:sldMk cId="1029076988" sldId="347"/>
            <ac:spMk id="7" creationId="{C48E7F65-1EF6-A3D8-CA36-7F882115E7DB}"/>
          </ac:spMkLst>
        </pc:spChg>
        <pc:spChg chg="mod">
          <ac:chgData name="황신엽" userId="cabf1635-5c28-4baa-9fa6-33978eeacf4c" providerId="ADAL" clId="{8156B4CE-5DEE-4E2C-9018-72EA085BF5D8}" dt="2023-09-25T09:43:57.327" v="20378" actId="2711"/>
          <ac:spMkLst>
            <pc:docMk/>
            <pc:sldMk cId="1029076988" sldId="347"/>
            <ac:spMk id="14" creationId="{2CE9381D-3C8B-BD3C-33D4-553018724AE4}"/>
          </ac:spMkLst>
        </pc:spChg>
        <pc:spChg chg="mod">
          <ac:chgData name="황신엽" userId="cabf1635-5c28-4baa-9fa6-33978eeacf4c" providerId="ADAL" clId="{8156B4CE-5DEE-4E2C-9018-72EA085BF5D8}" dt="2023-09-25T09:43:57.327" v="20378" actId="2711"/>
          <ac:spMkLst>
            <pc:docMk/>
            <pc:sldMk cId="1029076988" sldId="347"/>
            <ac:spMk id="22" creationId="{29917DD3-78EE-02E3-81E7-42FD861F22AC}"/>
          </ac:spMkLst>
        </pc:spChg>
        <pc:spChg chg="mod">
          <ac:chgData name="황신엽" userId="cabf1635-5c28-4baa-9fa6-33978eeacf4c" providerId="ADAL" clId="{8156B4CE-5DEE-4E2C-9018-72EA085BF5D8}" dt="2023-09-25T09:43:57.327" v="20378" actId="2711"/>
          <ac:spMkLst>
            <pc:docMk/>
            <pc:sldMk cId="1029076988" sldId="347"/>
            <ac:spMk id="23" creationId="{CC518CCF-D327-1AB2-80A8-D62AF1AB4664}"/>
          </ac:spMkLst>
        </pc:spChg>
        <pc:spChg chg="mod">
          <ac:chgData name="황신엽" userId="cabf1635-5c28-4baa-9fa6-33978eeacf4c" providerId="ADAL" clId="{8156B4CE-5DEE-4E2C-9018-72EA085BF5D8}" dt="2023-09-25T09:43:57.327" v="20378" actId="2711"/>
          <ac:spMkLst>
            <pc:docMk/>
            <pc:sldMk cId="1029076988" sldId="347"/>
            <ac:spMk id="542" creationId="{00000000-0000-0000-0000-000000000000}"/>
          </ac:spMkLst>
        </pc:spChg>
        <pc:spChg chg="mod">
          <ac:chgData name="황신엽" userId="cabf1635-5c28-4baa-9fa6-33978eeacf4c" providerId="ADAL" clId="{8156B4CE-5DEE-4E2C-9018-72EA085BF5D8}" dt="2023-09-25T09:43:57.327" v="20378" actId="2711"/>
          <ac:spMkLst>
            <pc:docMk/>
            <pc:sldMk cId="1029076988" sldId="347"/>
            <ac:spMk id="546" creationId="{00000000-0000-0000-0000-000000000000}"/>
          </ac:spMkLst>
        </pc:spChg>
        <pc:grpChg chg="mod">
          <ac:chgData name="황신엽" userId="cabf1635-5c28-4baa-9fa6-33978eeacf4c" providerId="ADAL" clId="{8156B4CE-5DEE-4E2C-9018-72EA085BF5D8}" dt="2023-09-25T09:43:57.327" v="20378" actId="2711"/>
          <ac:grpSpMkLst>
            <pc:docMk/>
            <pc:sldMk cId="1029076988" sldId="347"/>
            <ac:grpSpMk id="543" creationId="{00000000-0000-0000-0000-000000000000}"/>
          </ac:grpSpMkLst>
        </pc:grpChg>
        <pc:picChg chg="mod">
          <ac:chgData name="황신엽" userId="cabf1635-5c28-4baa-9fa6-33978eeacf4c" providerId="ADAL" clId="{8156B4CE-5DEE-4E2C-9018-72EA085BF5D8}" dt="2023-09-25T09:43:57.327" v="20378" actId="2711"/>
          <ac:picMkLst>
            <pc:docMk/>
            <pc:sldMk cId="1029076988" sldId="347"/>
            <ac:picMk id="3" creationId="{B843DAF6-E262-277B-9593-8F111F274C46}"/>
          </ac:picMkLst>
        </pc:picChg>
        <pc:picChg chg="mod">
          <ac:chgData name="황신엽" userId="cabf1635-5c28-4baa-9fa6-33978eeacf4c" providerId="ADAL" clId="{8156B4CE-5DEE-4E2C-9018-72EA085BF5D8}" dt="2023-09-25T09:43:57.327" v="20378" actId="2711"/>
          <ac:picMkLst>
            <pc:docMk/>
            <pc:sldMk cId="1029076988" sldId="347"/>
            <ac:picMk id="4" creationId="{706F97D1-1A70-0630-1D7E-478E27089A66}"/>
          </ac:picMkLst>
        </pc:picChg>
        <pc:picChg chg="del">
          <ac:chgData name="황신엽" userId="cabf1635-5c28-4baa-9fa6-33978eeacf4c" providerId="ADAL" clId="{8156B4CE-5DEE-4E2C-9018-72EA085BF5D8}" dt="2023-09-25T08:03:36.014" v="19642" actId="478"/>
          <ac:picMkLst>
            <pc:docMk/>
            <pc:sldMk cId="1029076988" sldId="347"/>
            <ac:picMk id="11" creationId="{0DF86A9A-CFFD-DDF0-24FE-9993E81DD20C}"/>
          </ac:picMkLst>
        </pc:picChg>
        <pc:picChg chg="mod">
          <ac:chgData name="황신엽" userId="cabf1635-5c28-4baa-9fa6-33978eeacf4c" providerId="ADAL" clId="{8156B4CE-5DEE-4E2C-9018-72EA085BF5D8}" dt="2023-09-25T09:43:57.327" v="20378" actId="2711"/>
          <ac:picMkLst>
            <pc:docMk/>
            <pc:sldMk cId="1029076988" sldId="347"/>
            <ac:picMk id="15" creationId="{E1987CC2-E6A2-2C73-4BDA-C39F02DB4F93}"/>
          </ac:picMkLst>
        </pc:picChg>
        <pc:picChg chg="mod">
          <ac:chgData name="황신엽" userId="cabf1635-5c28-4baa-9fa6-33978eeacf4c" providerId="ADAL" clId="{8156B4CE-5DEE-4E2C-9018-72EA085BF5D8}" dt="2023-09-25T09:43:57.327" v="20378" actId="2711"/>
          <ac:picMkLst>
            <pc:docMk/>
            <pc:sldMk cId="1029076988" sldId="347"/>
            <ac:picMk id="547" creationId="{00000000-0000-0000-0000-000000000000}"/>
          </ac:picMkLst>
        </pc:picChg>
      </pc:sldChg>
      <pc:sldChg chg="modSp add mod">
        <pc:chgData name="황신엽" userId="cabf1635-5c28-4baa-9fa6-33978eeacf4c" providerId="ADAL" clId="{8156B4CE-5DEE-4E2C-9018-72EA085BF5D8}" dt="2023-09-25T09:44:02.300" v="20379" actId="2711"/>
        <pc:sldMkLst>
          <pc:docMk/>
          <pc:sldMk cId="0" sldId="348"/>
        </pc:sldMkLst>
        <pc:spChg chg="mod">
          <ac:chgData name="황신엽" userId="cabf1635-5c28-4baa-9fa6-33978eeacf4c" providerId="ADAL" clId="{8156B4CE-5DEE-4E2C-9018-72EA085BF5D8}" dt="2023-09-25T09:44:02.300" v="20379" actId="2711"/>
          <ac:spMkLst>
            <pc:docMk/>
            <pc:sldMk cId="0" sldId="348"/>
            <ac:spMk id="2" creationId="{A5067136-CBC2-CB70-0282-730C0C829883}"/>
          </ac:spMkLst>
        </pc:spChg>
        <pc:spChg chg="mod">
          <ac:chgData name="황신엽" userId="cabf1635-5c28-4baa-9fa6-33978eeacf4c" providerId="ADAL" clId="{8156B4CE-5DEE-4E2C-9018-72EA085BF5D8}" dt="2023-09-25T09:44:02.300" v="20379" actId="2711"/>
          <ac:spMkLst>
            <pc:docMk/>
            <pc:sldMk cId="0" sldId="348"/>
            <ac:spMk id="3" creationId="{B5513A3D-D7FD-83E3-F8B3-39FEAD39FCAB}"/>
          </ac:spMkLst>
        </pc:spChg>
        <pc:spChg chg="mod">
          <ac:chgData name="황신엽" userId="cabf1635-5c28-4baa-9fa6-33978eeacf4c" providerId="ADAL" clId="{8156B4CE-5DEE-4E2C-9018-72EA085BF5D8}" dt="2023-09-25T09:44:02.300" v="20379" actId="2711"/>
          <ac:spMkLst>
            <pc:docMk/>
            <pc:sldMk cId="0" sldId="348"/>
            <ac:spMk id="5" creationId="{AECFB108-27C9-87E3-C793-956A19099792}"/>
          </ac:spMkLst>
        </pc:spChg>
        <pc:spChg chg="mod">
          <ac:chgData name="황신엽" userId="cabf1635-5c28-4baa-9fa6-33978eeacf4c" providerId="ADAL" clId="{8156B4CE-5DEE-4E2C-9018-72EA085BF5D8}" dt="2023-09-25T09:44:02.300" v="20379" actId="2711"/>
          <ac:spMkLst>
            <pc:docMk/>
            <pc:sldMk cId="0" sldId="348"/>
            <ac:spMk id="6" creationId="{B88914EC-E886-BE38-F642-18815590E25B}"/>
          </ac:spMkLst>
        </pc:spChg>
        <pc:spChg chg="mod">
          <ac:chgData name="황신엽" userId="cabf1635-5c28-4baa-9fa6-33978eeacf4c" providerId="ADAL" clId="{8156B4CE-5DEE-4E2C-9018-72EA085BF5D8}" dt="2023-09-25T09:44:02.300" v="20379" actId="2711"/>
          <ac:spMkLst>
            <pc:docMk/>
            <pc:sldMk cId="0" sldId="348"/>
            <ac:spMk id="7" creationId="{D7DA8DFA-8E2F-78D4-3DAB-1284D9C2B620}"/>
          </ac:spMkLst>
        </pc:spChg>
        <pc:spChg chg="mod">
          <ac:chgData name="황신엽" userId="cabf1635-5c28-4baa-9fa6-33978eeacf4c" providerId="ADAL" clId="{8156B4CE-5DEE-4E2C-9018-72EA085BF5D8}" dt="2023-09-25T09:44:02.300" v="20379" actId="2711"/>
          <ac:spMkLst>
            <pc:docMk/>
            <pc:sldMk cId="0" sldId="348"/>
            <ac:spMk id="19" creationId="{579DA9AE-EE92-BBE2-94F4-D5A63881E6DD}"/>
          </ac:spMkLst>
        </pc:spChg>
        <pc:spChg chg="mod">
          <ac:chgData name="황신엽" userId="cabf1635-5c28-4baa-9fa6-33978eeacf4c" providerId="ADAL" clId="{8156B4CE-5DEE-4E2C-9018-72EA085BF5D8}" dt="2023-09-25T09:44:02.300" v="20379" actId="2711"/>
          <ac:spMkLst>
            <pc:docMk/>
            <pc:sldMk cId="0" sldId="348"/>
            <ac:spMk id="22" creationId="{29917DD3-78EE-02E3-81E7-42FD861F22AC}"/>
          </ac:spMkLst>
        </pc:spChg>
        <pc:spChg chg="mod">
          <ac:chgData name="황신엽" userId="cabf1635-5c28-4baa-9fa6-33978eeacf4c" providerId="ADAL" clId="{8156B4CE-5DEE-4E2C-9018-72EA085BF5D8}" dt="2023-09-25T09:44:02.300" v="20379" actId="2711"/>
          <ac:spMkLst>
            <pc:docMk/>
            <pc:sldMk cId="0" sldId="348"/>
            <ac:spMk id="23" creationId="{CC518CCF-D327-1AB2-80A8-D62AF1AB4664}"/>
          </ac:spMkLst>
        </pc:spChg>
        <pc:spChg chg="mod">
          <ac:chgData name="황신엽" userId="cabf1635-5c28-4baa-9fa6-33978eeacf4c" providerId="ADAL" clId="{8156B4CE-5DEE-4E2C-9018-72EA085BF5D8}" dt="2023-09-25T09:44:02.300" v="20379" actId="2711"/>
          <ac:spMkLst>
            <pc:docMk/>
            <pc:sldMk cId="0" sldId="348"/>
            <ac:spMk id="542"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4"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5"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6" creationId="{00000000-0000-0000-0000-000000000000}"/>
          </ac:spMkLst>
        </pc:spChg>
      </pc:sldChg>
      <pc:sldChg chg="delSp modSp add mod">
        <pc:chgData name="황신엽" userId="cabf1635-5c28-4baa-9fa6-33978eeacf4c" providerId="ADAL" clId="{8156B4CE-5DEE-4E2C-9018-72EA085BF5D8}" dt="2023-09-25T09:44:22.401" v="20383" actId="2711"/>
        <pc:sldMkLst>
          <pc:docMk/>
          <pc:sldMk cId="3340151320" sldId="349"/>
        </pc:sldMkLst>
        <pc:spChg chg="mod">
          <ac:chgData name="황신엽" userId="cabf1635-5c28-4baa-9fa6-33978eeacf4c" providerId="ADAL" clId="{8156B4CE-5DEE-4E2C-9018-72EA085BF5D8}" dt="2023-09-25T09:44:22.401" v="20383" actId="2711"/>
          <ac:spMkLst>
            <pc:docMk/>
            <pc:sldMk cId="3340151320" sldId="349"/>
            <ac:spMk id="2" creationId="{A5067136-CBC2-CB70-0282-730C0C829883}"/>
          </ac:spMkLst>
        </pc:spChg>
        <pc:spChg chg="mod">
          <ac:chgData name="황신엽" userId="cabf1635-5c28-4baa-9fa6-33978eeacf4c" providerId="ADAL" clId="{8156B4CE-5DEE-4E2C-9018-72EA085BF5D8}" dt="2023-09-25T09:44:22.401" v="20383" actId="2711"/>
          <ac:spMkLst>
            <pc:docMk/>
            <pc:sldMk cId="3340151320" sldId="349"/>
            <ac:spMk id="3" creationId="{6ECAE39D-BE46-7076-DD66-191FC7C1FDCC}"/>
          </ac:spMkLst>
        </pc:spChg>
        <pc:spChg chg="mod">
          <ac:chgData name="황신엽" userId="cabf1635-5c28-4baa-9fa6-33978eeacf4c" providerId="ADAL" clId="{8156B4CE-5DEE-4E2C-9018-72EA085BF5D8}" dt="2023-09-25T09:44:22.401" v="20383" actId="2711"/>
          <ac:spMkLst>
            <pc:docMk/>
            <pc:sldMk cId="3340151320" sldId="349"/>
            <ac:spMk id="10" creationId="{B1F80C9B-181C-B77C-BCE8-7F84465DBDBA}"/>
          </ac:spMkLst>
        </pc:spChg>
        <pc:spChg chg="mod">
          <ac:chgData name="황신엽" userId="cabf1635-5c28-4baa-9fa6-33978eeacf4c" providerId="ADAL" clId="{8156B4CE-5DEE-4E2C-9018-72EA085BF5D8}" dt="2023-09-25T09:44:22.401" v="20383" actId="2711"/>
          <ac:spMkLst>
            <pc:docMk/>
            <pc:sldMk cId="3340151320" sldId="349"/>
            <ac:spMk id="12" creationId="{3EAD83D8-DB83-65E5-14CC-D686F118CE69}"/>
          </ac:spMkLst>
        </pc:spChg>
        <pc:spChg chg="mod">
          <ac:chgData name="황신엽" userId="cabf1635-5c28-4baa-9fa6-33978eeacf4c" providerId="ADAL" clId="{8156B4CE-5DEE-4E2C-9018-72EA085BF5D8}" dt="2023-09-25T09:44:22.401" v="20383" actId="2711"/>
          <ac:spMkLst>
            <pc:docMk/>
            <pc:sldMk cId="3340151320" sldId="349"/>
            <ac:spMk id="13" creationId="{2B6974EE-46A2-97B7-B806-1ED7CBEF88AD}"/>
          </ac:spMkLst>
        </pc:spChg>
        <pc:spChg chg="mod">
          <ac:chgData name="황신엽" userId="cabf1635-5c28-4baa-9fa6-33978eeacf4c" providerId="ADAL" clId="{8156B4CE-5DEE-4E2C-9018-72EA085BF5D8}" dt="2023-09-25T09:44:22.401" v="20383" actId="2711"/>
          <ac:spMkLst>
            <pc:docMk/>
            <pc:sldMk cId="3340151320" sldId="349"/>
            <ac:spMk id="14" creationId="{2CE9381D-3C8B-BD3C-33D4-553018724AE4}"/>
          </ac:spMkLst>
        </pc:spChg>
        <pc:spChg chg="mod">
          <ac:chgData name="황신엽" userId="cabf1635-5c28-4baa-9fa6-33978eeacf4c" providerId="ADAL" clId="{8156B4CE-5DEE-4E2C-9018-72EA085BF5D8}" dt="2023-09-25T09:44:22.401" v="20383" actId="2711"/>
          <ac:spMkLst>
            <pc:docMk/>
            <pc:sldMk cId="3340151320" sldId="349"/>
            <ac:spMk id="22" creationId="{29917DD3-78EE-02E3-81E7-42FD861F22AC}"/>
          </ac:spMkLst>
        </pc:spChg>
        <pc:spChg chg="mod">
          <ac:chgData name="황신엽" userId="cabf1635-5c28-4baa-9fa6-33978eeacf4c" providerId="ADAL" clId="{8156B4CE-5DEE-4E2C-9018-72EA085BF5D8}" dt="2023-09-25T09:44:22.401" v="20383" actId="2711"/>
          <ac:spMkLst>
            <pc:docMk/>
            <pc:sldMk cId="3340151320" sldId="349"/>
            <ac:spMk id="23" creationId="{CC518CCF-D327-1AB2-80A8-D62AF1AB4664}"/>
          </ac:spMkLst>
        </pc:spChg>
        <pc:spChg chg="mod">
          <ac:chgData name="황신엽" userId="cabf1635-5c28-4baa-9fa6-33978eeacf4c" providerId="ADAL" clId="{8156B4CE-5DEE-4E2C-9018-72EA085BF5D8}" dt="2023-09-25T09:44:22.401" v="20383" actId="2711"/>
          <ac:spMkLst>
            <pc:docMk/>
            <pc:sldMk cId="3340151320" sldId="349"/>
            <ac:spMk id="542"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4"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5"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6" creationId="{00000000-0000-0000-0000-000000000000}"/>
          </ac:spMkLst>
        </pc:spChg>
        <pc:picChg chg="del">
          <ac:chgData name="황신엽" userId="cabf1635-5c28-4baa-9fa6-33978eeacf4c" providerId="ADAL" clId="{8156B4CE-5DEE-4E2C-9018-72EA085BF5D8}" dt="2023-09-25T08:03:40.419" v="19644" actId="478"/>
          <ac:picMkLst>
            <pc:docMk/>
            <pc:sldMk cId="3340151320" sldId="349"/>
            <ac:picMk id="11" creationId="{0DF86A9A-CFFD-DDF0-24FE-9993E81DD20C}"/>
          </ac:picMkLst>
        </pc:picChg>
      </pc:sldChg>
      <pc:sldChg chg="delSp modSp add mod">
        <pc:chgData name="황신엽" userId="cabf1635-5c28-4baa-9fa6-33978eeacf4c" providerId="ADAL" clId="{8156B4CE-5DEE-4E2C-9018-72EA085BF5D8}" dt="2023-09-25T09:44:27.203" v="20384" actId="2711"/>
        <pc:sldMkLst>
          <pc:docMk/>
          <pc:sldMk cId="2374564585" sldId="350"/>
        </pc:sldMkLst>
        <pc:spChg chg="mod">
          <ac:chgData name="황신엽" userId="cabf1635-5c28-4baa-9fa6-33978eeacf4c" providerId="ADAL" clId="{8156B4CE-5DEE-4E2C-9018-72EA085BF5D8}" dt="2023-09-25T09:44:27.203" v="20384" actId="2711"/>
          <ac:spMkLst>
            <pc:docMk/>
            <pc:sldMk cId="2374564585" sldId="350"/>
            <ac:spMk id="2" creationId="{A5067136-CBC2-CB70-0282-730C0C829883}"/>
          </ac:spMkLst>
        </pc:spChg>
        <pc:spChg chg="mod">
          <ac:chgData name="황신엽" userId="cabf1635-5c28-4baa-9fa6-33978eeacf4c" providerId="ADAL" clId="{8156B4CE-5DEE-4E2C-9018-72EA085BF5D8}" dt="2023-09-25T09:44:27.203" v="20384" actId="2711"/>
          <ac:spMkLst>
            <pc:docMk/>
            <pc:sldMk cId="2374564585" sldId="350"/>
            <ac:spMk id="6" creationId="{B1B36F5C-F5D8-3F73-05A0-8CB0C8B2EAA1}"/>
          </ac:spMkLst>
        </pc:spChg>
        <pc:spChg chg="mod">
          <ac:chgData name="황신엽" userId="cabf1635-5c28-4baa-9fa6-33978eeacf4c" providerId="ADAL" clId="{8156B4CE-5DEE-4E2C-9018-72EA085BF5D8}" dt="2023-09-25T09:44:27.203" v="20384" actId="2711"/>
          <ac:spMkLst>
            <pc:docMk/>
            <pc:sldMk cId="2374564585" sldId="350"/>
            <ac:spMk id="10" creationId="{B1F80C9B-181C-B77C-BCE8-7F84465DBDBA}"/>
          </ac:spMkLst>
        </pc:spChg>
        <pc:spChg chg="mod">
          <ac:chgData name="황신엽" userId="cabf1635-5c28-4baa-9fa6-33978eeacf4c" providerId="ADAL" clId="{8156B4CE-5DEE-4E2C-9018-72EA085BF5D8}" dt="2023-09-25T09:44:27.203" v="20384" actId="2711"/>
          <ac:spMkLst>
            <pc:docMk/>
            <pc:sldMk cId="2374564585" sldId="350"/>
            <ac:spMk id="12" creationId="{3EAD83D8-DB83-65E5-14CC-D686F118CE69}"/>
          </ac:spMkLst>
        </pc:spChg>
        <pc:spChg chg="mod">
          <ac:chgData name="황신엽" userId="cabf1635-5c28-4baa-9fa6-33978eeacf4c" providerId="ADAL" clId="{8156B4CE-5DEE-4E2C-9018-72EA085BF5D8}" dt="2023-09-25T09:44:27.203" v="20384" actId="2711"/>
          <ac:spMkLst>
            <pc:docMk/>
            <pc:sldMk cId="2374564585" sldId="350"/>
            <ac:spMk id="13" creationId="{2B6974EE-46A2-97B7-B806-1ED7CBEF88AD}"/>
          </ac:spMkLst>
        </pc:spChg>
        <pc:spChg chg="mod">
          <ac:chgData name="황신엽" userId="cabf1635-5c28-4baa-9fa6-33978eeacf4c" providerId="ADAL" clId="{8156B4CE-5DEE-4E2C-9018-72EA085BF5D8}" dt="2023-09-25T09:44:27.203" v="20384" actId="2711"/>
          <ac:spMkLst>
            <pc:docMk/>
            <pc:sldMk cId="2374564585" sldId="350"/>
            <ac:spMk id="14" creationId="{2CE9381D-3C8B-BD3C-33D4-553018724AE4}"/>
          </ac:spMkLst>
        </pc:spChg>
        <pc:spChg chg="mod">
          <ac:chgData name="황신엽" userId="cabf1635-5c28-4baa-9fa6-33978eeacf4c" providerId="ADAL" clId="{8156B4CE-5DEE-4E2C-9018-72EA085BF5D8}" dt="2023-09-25T09:44:27.203" v="20384" actId="2711"/>
          <ac:spMkLst>
            <pc:docMk/>
            <pc:sldMk cId="2374564585" sldId="350"/>
            <ac:spMk id="22" creationId="{29917DD3-78EE-02E3-81E7-42FD861F22AC}"/>
          </ac:spMkLst>
        </pc:spChg>
        <pc:spChg chg="mod">
          <ac:chgData name="황신엽" userId="cabf1635-5c28-4baa-9fa6-33978eeacf4c" providerId="ADAL" clId="{8156B4CE-5DEE-4E2C-9018-72EA085BF5D8}" dt="2023-09-25T09:44:27.203" v="20384" actId="2711"/>
          <ac:spMkLst>
            <pc:docMk/>
            <pc:sldMk cId="2374564585" sldId="350"/>
            <ac:spMk id="23" creationId="{CC518CCF-D327-1AB2-80A8-D62AF1AB4664}"/>
          </ac:spMkLst>
        </pc:spChg>
        <pc:spChg chg="mod">
          <ac:chgData name="황신엽" userId="cabf1635-5c28-4baa-9fa6-33978eeacf4c" providerId="ADAL" clId="{8156B4CE-5DEE-4E2C-9018-72EA085BF5D8}" dt="2023-09-25T09:44:27.203" v="20384" actId="2711"/>
          <ac:spMkLst>
            <pc:docMk/>
            <pc:sldMk cId="2374564585" sldId="350"/>
            <ac:spMk id="542"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4"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5"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6" creationId="{00000000-0000-0000-0000-000000000000}"/>
          </ac:spMkLst>
        </pc:spChg>
        <pc:picChg chg="del">
          <ac:chgData name="황신엽" userId="cabf1635-5c28-4baa-9fa6-33978eeacf4c" providerId="ADAL" clId="{8156B4CE-5DEE-4E2C-9018-72EA085BF5D8}" dt="2023-09-25T08:03:41.455" v="19645" actId="478"/>
          <ac:picMkLst>
            <pc:docMk/>
            <pc:sldMk cId="2374564585" sldId="350"/>
            <ac:picMk id="11" creationId="{0DF86A9A-CFFD-DDF0-24FE-9993E81DD20C}"/>
          </ac:picMkLst>
        </pc:picChg>
      </pc:sldChg>
      <pc:sldChg chg="delSp modSp add mod">
        <pc:chgData name="황신엽" userId="cabf1635-5c28-4baa-9fa6-33978eeacf4c" providerId="ADAL" clId="{8156B4CE-5DEE-4E2C-9018-72EA085BF5D8}" dt="2023-09-25T09:44:32.529" v="20385" actId="2711"/>
        <pc:sldMkLst>
          <pc:docMk/>
          <pc:sldMk cId="331301841" sldId="351"/>
        </pc:sldMkLst>
        <pc:spChg chg="mod">
          <ac:chgData name="황신엽" userId="cabf1635-5c28-4baa-9fa6-33978eeacf4c" providerId="ADAL" clId="{8156B4CE-5DEE-4E2C-9018-72EA085BF5D8}" dt="2023-09-25T09:44:32.529" v="20385" actId="2711"/>
          <ac:spMkLst>
            <pc:docMk/>
            <pc:sldMk cId="331301841" sldId="351"/>
            <ac:spMk id="2" creationId="{A5067136-CBC2-CB70-0282-730C0C829883}"/>
          </ac:spMkLst>
        </pc:spChg>
        <pc:spChg chg="mod">
          <ac:chgData name="황신엽" userId="cabf1635-5c28-4baa-9fa6-33978eeacf4c" providerId="ADAL" clId="{8156B4CE-5DEE-4E2C-9018-72EA085BF5D8}" dt="2023-09-25T09:44:32.529" v="20385" actId="2711"/>
          <ac:spMkLst>
            <pc:docMk/>
            <pc:sldMk cId="331301841" sldId="351"/>
            <ac:spMk id="6" creationId="{B1B36F5C-F5D8-3F73-05A0-8CB0C8B2EAA1}"/>
          </ac:spMkLst>
        </pc:spChg>
        <pc:spChg chg="mod">
          <ac:chgData name="황신엽" userId="cabf1635-5c28-4baa-9fa6-33978eeacf4c" providerId="ADAL" clId="{8156B4CE-5DEE-4E2C-9018-72EA085BF5D8}" dt="2023-09-25T09:44:32.529" v="20385" actId="2711"/>
          <ac:spMkLst>
            <pc:docMk/>
            <pc:sldMk cId="331301841" sldId="351"/>
            <ac:spMk id="10" creationId="{B1F80C9B-181C-B77C-BCE8-7F84465DBDBA}"/>
          </ac:spMkLst>
        </pc:spChg>
        <pc:spChg chg="mod">
          <ac:chgData name="황신엽" userId="cabf1635-5c28-4baa-9fa6-33978eeacf4c" providerId="ADAL" clId="{8156B4CE-5DEE-4E2C-9018-72EA085BF5D8}" dt="2023-09-25T09:44:32.529" v="20385" actId="2711"/>
          <ac:spMkLst>
            <pc:docMk/>
            <pc:sldMk cId="331301841" sldId="351"/>
            <ac:spMk id="12" creationId="{3EAD83D8-DB83-65E5-14CC-D686F118CE69}"/>
          </ac:spMkLst>
        </pc:spChg>
        <pc:spChg chg="mod">
          <ac:chgData name="황신엽" userId="cabf1635-5c28-4baa-9fa6-33978eeacf4c" providerId="ADAL" clId="{8156B4CE-5DEE-4E2C-9018-72EA085BF5D8}" dt="2023-09-25T09:44:32.529" v="20385" actId="2711"/>
          <ac:spMkLst>
            <pc:docMk/>
            <pc:sldMk cId="331301841" sldId="351"/>
            <ac:spMk id="13" creationId="{2B6974EE-46A2-97B7-B806-1ED7CBEF88AD}"/>
          </ac:spMkLst>
        </pc:spChg>
        <pc:spChg chg="mod">
          <ac:chgData name="황신엽" userId="cabf1635-5c28-4baa-9fa6-33978eeacf4c" providerId="ADAL" clId="{8156B4CE-5DEE-4E2C-9018-72EA085BF5D8}" dt="2023-09-25T09:44:32.529" v="20385" actId="2711"/>
          <ac:spMkLst>
            <pc:docMk/>
            <pc:sldMk cId="331301841" sldId="351"/>
            <ac:spMk id="14" creationId="{2CE9381D-3C8B-BD3C-33D4-553018724AE4}"/>
          </ac:spMkLst>
        </pc:spChg>
        <pc:spChg chg="mod">
          <ac:chgData name="황신엽" userId="cabf1635-5c28-4baa-9fa6-33978eeacf4c" providerId="ADAL" clId="{8156B4CE-5DEE-4E2C-9018-72EA085BF5D8}" dt="2023-09-25T09:44:32.529" v="20385" actId="2711"/>
          <ac:spMkLst>
            <pc:docMk/>
            <pc:sldMk cId="331301841" sldId="351"/>
            <ac:spMk id="22" creationId="{29917DD3-78EE-02E3-81E7-42FD861F22AC}"/>
          </ac:spMkLst>
        </pc:spChg>
        <pc:spChg chg="mod">
          <ac:chgData name="황신엽" userId="cabf1635-5c28-4baa-9fa6-33978eeacf4c" providerId="ADAL" clId="{8156B4CE-5DEE-4E2C-9018-72EA085BF5D8}" dt="2023-09-25T09:44:32.529" v="20385" actId="2711"/>
          <ac:spMkLst>
            <pc:docMk/>
            <pc:sldMk cId="331301841" sldId="351"/>
            <ac:spMk id="23" creationId="{CC518CCF-D327-1AB2-80A8-D62AF1AB4664}"/>
          </ac:spMkLst>
        </pc:spChg>
        <pc:spChg chg="mod">
          <ac:chgData name="황신엽" userId="cabf1635-5c28-4baa-9fa6-33978eeacf4c" providerId="ADAL" clId="{8156B4CE-5DEE-4E2C-9018-72EA085BF5D8}" dt="2023-09-25T09:44:32.529" v="20385" actId="2711"/>
          <ac:spMkLst>
            <pc:docMk/>
            <pc:sldMk cId="331301841" sldId="351"/>
            <ac:spMk id="542" creationId="{00000000-0000-0000-0000-000000000000}"/>
          </ac:spMkLst>
        </pc:spChg>
        <pc:spChg chg="mod">
          <ac:chgData name="황신엽" userId="cabf1635-5c28-4baa-9fa6-33978eeacf4c" providerId="ADAL" clId="{8156B4CE-5DEE-4E2C-9018-72EA085BF5D8}" dt="2023-09-25T09:44:32.529" v="20385" actId="2711"/>
          <ac:spMkLst>
            <pc:docMk/>
            <pc:sldMk cId="331301841" sldId="351"/>
            <ac:spMk id="546" creationId="{00000000-0000-0000-0000-000000000000}"/>
          </ac:spMkLst>
        </pc:spChg>
        <pc:grpChg chg="mod">
          <ac:chgData name="황신엽" userId="cabf1635-5c28-4baa-9fa6-33978eeacf4c" providerId="ADAL" clId="{8156B4CE-5DEE-4E2C-9018-72EA085BF5D8}" dt="2023-09-25T09:44:32.529" v="20385" actId="2711"/>
          <ac:grpSpMkLst>
            <pc:docMk/>
            <pc:sldMk cId="331301841" sldId="351"/>
            <ac:grpSpMk id="543" creationId="{00000000-0000-0000-0000-000000000000}"/>
          </ac:grpSpMkLst>
        </pc:grpChg>
        <pc:picChg chg="mod">
          <ac:chgData name="황신엽" userId="cabf1635-5c28-4baa-9fa6-33978eeacf4c" providerId="ADAL" clId="{8156B4CE-5DEE-4E2C-9018-72EA085BF5D8}" dt="2023-09-25T09:44:32.529" v="20385" actId="2711"/>
          <ac:picMkLst>
            <pc:docMk/>
            <pc:sldMk cId="331301841" sldId="351"/>
            <ac:picMk id="4" creationId="{706F97D1-1A70-0630-1D7E-478E27089A66}"/>
          </ac:picMkLst>
        </pc:picChg>
        <pc:picChg chg="mod">
          <ac:chgData name="황신엽" userId="cabf1635-5c28-4baa-9fa6-33978eeacf4c" providerId="ADAL" clId="{8156B4CE-5DEE-4E2C-9018-72EA085BF5D8}" dt="2023-09-25T09:44:32.529" v="20385" actId="2711"/>
          <ac:picMkLst>
            <pc:docMk/>
            <pc:sldMk cId="331301841" sldId="351"/>
            <ac:picMk id="7" creationId="{EA4BAD7A-A93A-2ED5-2D55-1C3DACFE78F6}"/>
          </ac:picMkLst>
        </pc:picChg>
        <pc:picChg chg="del">
          <ac:chgData name="황신엽" userId="cabf1635-5c28-4baa-9fa6-33978eeacf4c" providerId="ADAL" clId="{8156B4CE-5DEE-4E2C-9018-72EA085BF5D8}" dt="2023-09-25T08:03:42.632" v="19646" actId="478"/>
          <ac:picMkLst>
            <pc:docMk/>
            <pc:sldMk cId="331301841" sldId="351"/>
            <ac:picMk id="11" creationId="{0DF86A9A-CFFD-DDF0-24FE-9993E81DD20C}"/>
          </ac:picMkLst>
        </pc:picChg>
        <pc:picChg chg="mod">
          <ac:chgData name="황신엽" userId="cabf1635-5c28-4baa-9fa6-33978eeacf4c" providerId="ADAL" clId="{8156B4CE-5DEE-4E2C-9018-72EA085BF5D8}" dt="2023-09-25T09:44:32.529" v="20385" actId="2711"/>
          <ac:picMkLst>
            <pc:docMk/>
            <pc:sldMk cId="331301841" sldId="351"/>
            <ac:picMk id="547" creationId="{00000000-0000-0000-0000-000000000000}"/>
          </ac:picMkLst>
        </pc:picChg>
        <pc:picChg chg="mod">
          <ac:chgData name="황신엽" userId="cabf1635-5c28-4baa-9fa6-33978eeacf4c" providerId="ADAL" clId="{8156B4CE-5DEE-4E2C-9018-72EA085BF5D8}" dt="2023-09-25T09:44:32.529" v="20385" actId="2711"/>
          <ac:picMkLst>
            <pc:docMk/>
            <pc:sldMk cId="331301841" sldId="351"/>
            <ac:picMk id="5122" creationId="{3749EFC4-9BF7-097B-014D-2C3624EFB12A}"/>
          </ac:picMkLst>
        </pc:picChg>
      </pc:sldChg>
      <pc:sldChg chg="delSp modSp add mod">
        <pc:chgData name="황신엽" userId="cabf1635-5c28-4baa-9fa6-33978eeacf4c" providerId="ADAL" clId="{8156B4CE-5DEE-4E2C-9018-72EA085BF5D8}" dt="2023-09-25T09:44:38.355" v="20386" actId="2711"/>
        <pc:sldMkLst>
          <pc:docMk/>
          <pc:sldMk cId="2592280517" sldId="352"/>
        </pc:sldMkLst>
        <pc:spChg chg="mod">
          <ac:chgData name="황신엽" userId="cabf1635-5c28-4baa-9fa6-33978eeacf4c" providerId="ADAL" clId="{8156B4CE-5DEE-4E2C-9018-72EA085BF5D8}" dt="2023-09-25T09:44:38.355" v="20386" actId="2711"/>
          <ac:spMkLst>
            <pc:docMk/>
            <pc:sldMk cId="2592280517" sldId="352"/>
            <ac:spMk id="2" creationId="{A5067136-CBC2-CB70-0282-730C0C829883}"/>
          </ac:spMkLst>
        </pc:spChg>
        <pc:spChg chg="mod">
          <ac:chgData name="황신엽" userId="cabf1635-5c28-4baa-9fa6-33978eeacf4c" providerId="ADAL" clId="{8156B4CE-5DEE-4E2C-9018-72EA085BF5D8}" dt="2023-09-25T09:44:38.355" v="20386" actId="2711"/>
          <ac:spMkLst>
            <pc:docMk/>
            <pc:sldMk cId="2592280517" sldId="352"/>
            <ac:spMk id="8" creationId="{4BDBCA68-34FA-DC66-5234-1168B19AB3BC}"/>
          </ac:spMkLst>
        </pc:spChg>
        <pc:spChg chg="mod">
          <ac:chgData name="황신엽" userId="cabf1635-5c28-4baa-9fa6-33978eeacf4c" providerId="ADAL" clId="{8156B4CE-5DEE-4E2C-9018-72EA085BF5D8}" dt="2023-09-25T09:44:38.355" v="20386" actId="2711"/>
          <ac:spMkLst>
            <pc:docMk/>
            <pc:sldMk cId="2592280517" sldId="352"/>
            <ac:spMk id="10" creationId="{B1F80C9B-181C-B77C-BCE8-7F84465DBDBA}"/>
          </ac:spMkLst>
        </pc:spChg>
        <pc:spChg chg="mod">
          <ac:chgData name="황신엽" userId="cabf1635-5c28-4baa-9fa6-33978eeacf4c" providerId="ADAL" clId="{8156B4CE-5DEE-4E2C-9018-72EA085BF5D8}" dt="2023-09-25T09:44:38.355" v="20386" actId="2711"/>
          <ac:spMkLst>
            <pc:docMk/>
            <pc:sldMk cId="2592280517" sldId="352"/>
            <ac:spMk id="12" creationId="{3EAD83D8-DB83-65E5-14CC-D686F118CE69}"/>
          </ac:spMkLst>
        </pc:spChg>
        <pc:spChg chg="mod">
          <ac:chgData name="황신엽" userId="cabf1635-5c28-4baa-9fa6-33978eeacf4c" providerId="ADAL" clId="{8156B4CE-5DEE-4E2C-9018-72EA085BF5D8}" dt="2023-09-25T09:44:38.355" v="20386" actId="2711"/>
          <ac:spMkLst>
            <pc:docMk/>
            <pc:sldMk cId="2592280517" sldId="352"/>
            <ac:spMk id="13" creationId="{2B6974EE-46A2-97B7-B806-1ED7CBEF88AD}"/>
          </ac:spMkLst>
        </pc:spChg>
        <pc:spChg chg="mod">
          <ac:chgData name="황신엽" userId="cabf1635-5c28-4baa-9fa6-33978eeacf4c" providerId="ADAL" clId="{8156B4CE-5DEE-4E2C-9018-72EA085BF5D8}" dt="2023-09-25T09:44:38.355" v="20386" actId="2711"/>
          <ac:spMkLst>
            <pc:docMk/>
            <pc:sldMk cId="2592280517" sldId="352"/>
            <ac:spMk id="14" creationId="{2CE9381D-3C8B-BD3C-33D4-553018724AE4}"/>
          </ac:spMkLst>
        </pc:spChg>
        <pc:spChg chg="mod">
          <ac:chgData name="황신엽" userId="cabf1635-5c28-4baa-9fa6-33978eeacf4c" providerId="ADAL" clId="{8156B4CE-5DEE-4E2C-9018-72EA085BF5D8}" dt="2023-09-25T09:44:38.355" v="20386" actId="2711"/>
          <ac:spMkLst>
            <pc:docMk/>
            <pc:sldMk cId="2592280517" sldId="352"/>
            <ac:spMk id="22" creationId="{29917DD3-78EE-02E3-81E7-42FD861F22AC}"/>
          </ac:spMkLst>
        </pc:spChg>
        <pc:spChg chg="mod">
          <ac:chgData name="황신엽" userId="cabf1635-5c28-4baa-9fa6-33978eeacf4c" providerId="ADAL" clId="{8156B4CE-5DEE-4E2C-9018-72EA085BF5D8}" dt="2023-09-25T09:44:38.355" v="20386" actId="2711"/>
          <ac:spMkLst>
            <pc:docMk/>
            <pc:sldMk cId="2592280517" sldId="352"/>
            <ac:spMk id="23" creationId="{CC518CCF-D327-1AB2-80A8-D62AF1AB4664}"/>
          </ac:spMkLst>
        </pc:spChg>
        <pc:spChg chg="mod">
          <ac:chgData name="황신엽" userId="cabf1635-5c28-4baa-9fa6-33978eeacf4c" providerId="ADAL" clId="{8156B4CE-5DEE-4E2C-9018-72EA085BF5D8}" dt="2023-09-25T09:44:38.355" v="20386" actId="2711"/>
          <ac:spMkLst>
            <pc:docMk/>
            <pc:sldMk cId="2592280517" sldId="352"/>
            <ac:spMk id="542"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4"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5"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6" creationId="{00000000-0000-0000-0000-000000000000}"/>
          </ac:spMkLst>
        </pc:spChg>
        <pc:picChg chg="del">
          <ac:chgData name="황신엽" userId="cabf1635-5c28-4baa-9fa6-33978eeacf4c" providerId="ADAL" clId="{8156B4CE-5DEE-4E2C-9018-72EA085BF5D8}" dt="2023-09-25T08:03:44.045" v="19647" actId="478"/>
          <ac:picMkLst>
            <pc:docMk/>
            <pc:sldMk cId="2592280517" sldId="352"/>
            <ac:picMk id="11" creationId="{0DF86A9A-CFFD-DDF0-24FE-9993E81DD20C}"/>
          </ac:picMkLst>
        </pc:picChg>
      </pc:sldChg>
      <pc:sldChg chg="add del">
        <pc:chgData name="황신엽" userId="cabf1635-5c28-4baa-9fa6-33978eeacf4c" providerId="ADAL" clId="{8156B4CE-5DEE-4E2C-9018-72EA085BF5D8}" dt="2023-09-25T07:59:13.186" v="19604"/>
        <pc:sldMkLst>
          <pc:docMk/>
          <pc:sldMk cId="4179631179" sldId="353"/>
        </pc:sldMkLst>
      </pc:sldChg>
      <pc:sldChg chg="add del">
        <pc:chgData name="황신엽" userId="cabf1635-5c28-4baa-9fa6-33978eeacf4c" providerId="ADAL" clId="{8156B4CE-5DEE-4E2C-9018-72EA085BF5D8}" dt="2023-09-25T07:59:13.186" v="19604"/>
        <pc:sldMkLst>
          <pc:docMk/>
          <pc:sldMk cId="1532053999" sldId="35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여기어때 잘난체" panose="020B0600000101010101" pitchFamily="50" charset="-127"/>
        <a:ea typeface="여기어때 잘난체" panose="020B0600000101010101"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2" name="Google Shape;28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0" name="Google Shape;3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4" name="Google Shape;3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48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87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483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4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714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71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 name="Google Shape;593;p4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594" name="Google Shape;594;p4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8" name="Google Shape;618;p4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19" name="Google Shape;619;p4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3" name="Google Shape;643;p4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44" name="Google Shape;644;p4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739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105180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099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408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763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059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433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851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240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158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6556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2091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803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76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402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022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221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046823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3" name="Google Shape;733;p51:notes"/>
          <p:cNvSpPr txBox="1">
            <a:spLocks noGrp="1"/>
          </p:cNvSpPr>
          <p:nvPr>
            <p:ph type="body" idx="1"/>
          </p:nvPr>
        </p:nvSpPr>
        <p:spPr>
          <a:xfrm>
            <a:off x="685800" y="4343400"/>
            <a:ext cx="5486400" cy="4114800"/>
          </a:xfrm>
          <a:prstGeom prst="rect">
            <a:avLst/>
          </a:prstGeom>
          <a:noFill/>
          <a:ln>
            <a:noFill/>
          </a:ln>
        </p:spPr>
        <p:txBody>
          <a:bodyPr wrap="square" lIns="91400" tIns="91400" rIns="91400" bIns="91400"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34" name="Google Shape;734;p5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150762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966940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3053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60573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81417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20903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912820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401401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9524009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213260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안녕하세요 반가워요</a:t>
            </a: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851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근접 이웃 기반 예측 </a:t>
            </a:r>
            <a:r>
              <a:rPr lang="en-US" altLang="ko-KR" dirty="0"/>
              <a:t>: </a:t>
            </a:r>
            <a:r>
              <a:rPr lang="ko-KR" altLang="en-US" dirty="0"/>
              <a:t>새로운 데이터 포인트를 예측할 때</a:t>
            </a:r>
            <a:r>
              <a:rPr lang="en-US" altLang="ko-KR" dirty="0"/>
              <a:t>, </a:t>
            </a:r>
            <a:r>
              <a:rPr lang="ko-KR" altLang="en-US" dirty="0"/>
              <a:t>주변에 있는 가장 가까운 이웃 데이터 포인트의 정보를 활용</a:t>
            </a:r>
            <a:endParaRPr lang="en-US" altLang="ko-KR" dirty="0"/>
          </a:p>
          <a:p>
            <a:pPr marL="0" lvl="0" indent="0" algn="l" rtl="0">
              <a:spcBef>
                <a:spcPts val="0"/>
              </a:spcBef>
              <a:spcAft>
                <a:spcPts val="0"/>
              </a:spcAft>
              <a:buNone/>
            </a:pPr>
            <a:r>
              <a:rPr lang="ko-KR" altLang="en-US" dirty="0"/>
              <a:t>거리 측정 </a:t>
            </a:r>
            <a:r>
              <a:rPr lang="en-US" altLang="ko-KR" dirty="0"/>
              <a:t>: </a:t>
            </a:r>
            <a:r>
              <a:rPr lang="ko-KR" altLang="en-US" dirty="0"/>
              <a:t>주어진 데이터 포인트와 이웃 데이터 포인트 간의 거리를 측정하여 가장 가까운 이웃을 찾음</a:t>
            </a:r>
            <a:endParaRPr lang="en-US" altLang="ko-KR" dirty="0"/>
          </a:p>
          <a:p>
            <a:pPr marL="0" lvl="0" indent="0" algn="l" rtl="0">
              <a:spcBef>
                <a:spcPts val="0"/>
              </a:spcBef>
              <a:spcAft>
                <a:spcPts val="0"/>
              </a:spcAft>
              <a:buNone/>
            </a:pPr>
            <a:r>
              <a:rPr lang="ko-KR" altLang="en-US" dirty="0" err="1"/>
              <a:t>하이퍼파라미터</a:t>
            </a:r>
            <a:r>
              <a:rPr lang="ko-KR" altLang="en-US" dirty="0"/>
              <a:t> </a:t>
            </a:r>
            <a:r>
              <a:rPr lang="en-US" altLang="ko-KR" dirty="0"/>
              <a:t>K </a:t>
            </a:r>
            <a:r>
              <a:rPr lang="ko-KR" altLang="en-US" dirty="0"/>
              <a:t>선택 </a:t>
            </a:r>
            <a:r>
              <a:rPr lang="en-US" altLang="ko-KR" dirty="0"/>
              <a:t>: </a:t>
            </a:r>
            <a:r>
              <a:rPr lang="ko-KR" altLang="en-US" dirty="0"/>
              <a:t>사용자는 몇 개의 이웃 데이터 포인트를 참조할 것인지를 결정하기 위해 </a:t>
            </a:r>
            <a:r>
              <a:rPr lang="en-US" altLang="ko-KR" dirty="0"/>
              <a:t>K </a:t>
            </a:r>
            <a:r>
              <a:rPr lang="ko-KR" altLang="en-US" dirty="0"/>
              <a:t>값을 지정</a:t>
            </a:r>
            <a:r>
              <a:rPr lang="en-US" altLang="ko-KR" dirty="0"/>
              <a:t>. </a:t>
            </a:r>
            <a:r>
              <a:rPr lang="ko-KR" altLang="en-US" dirty="0"/>
              <a:t>작은 </a:t>
            </a:r>
            <a:r>
              <a:rPr lang="en-US" altLang="ko-KR" dirty="0"/>
              <a:t>K </a:t>
            </a:r>
            <a:r>
              <a:rPr lang="ko-KR" altLang="en-US" dirty="0"/>
              <a:t>값은 모델의 민감성을 높이고 노이즈에 민감해질 수 있으며</a:t>
            </a:r>
            <a:r>
              <a:rPr lang="en-US" altLang="ko-KR" dirty="0"/>
              <a:t>, </a:t>
            </a:r>
            <a:r>
              <a:rPr lang="ko-KR" altLang="en-US" dirty="0"/>
              <a:t>큰 </a:t>
            </a:r>
            <a:r>
              <a:rPr lang="en-US" altLang="ko-KR" dirty="0"/>
              <a:t>K </a:t>
            </a:r>
            <a:r>
              <a:rPr lang="ko-KR" altLang="en-US" dirty="0"/>
              <a:t>값은 모델을 보다 안정적으로 만듦</a:t>
            </a:r>
            <a:endParaRPr lang="en-US" altLang="ko-KR" dirty="0"/>
          </a:p>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5155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6917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283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4" name="Google Shape;2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31550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340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0150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000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56672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563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6" name="Google Shape;40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9" name="Google Shape;4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3" name="Google Shape;2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7" name="Google Shape;2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1"/>
        <p:cNvGrpSpPr/>
        <p:nvPr/>
      </p:nvGrpSpPr>
      <p:grpSpPr>
        <a:xfrm>
          <a:off x="0" y="0"/>
          <a:ext cx="0" cy="0"/>
          <a:chOff x="0" y="0"/>
          <a:chExt cx="0" cy="0"/>
        </a:xfrm>
      </p:grpSpPr>
      <p:sp>
        <p:nvSpPr>
          <p:cNvPr id="12" name="Google Shape;1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7"/>
        <p:cNvGrpSpPr/>
        <p:nvPr/>
      </p:nvGrpSpPr>
      <p:grpSpPr>
        <a:xfrm>
          <a:off x="0" y="0"/>
          <a:ext cx="0" cy="0"/>
          <a:chOff x="0" y="0"/>
          <a:chExt cx="0" cy="0"/>
        </a:xfrm>
      </p:grpSpPr>
      <p:sp>
        <p:nvSpPr>
          <p:cNvPr id="18" name="Google Shape;18;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29"/>
        <p:cNvGrpSpPr/>
        <p:nvPr/>
      </p:nvGrpSpPr>
      <p:grpSpPr>
        <a:xfrm>
          <a:off x="0" y="0"/>
          <a:ext cx="0" cy="0"/>
          <a:chOff x="0" y="0"/>
          <a:chExt cx="0" cy="0"/>
        </a:xfrm>
      </p:grpSpPr>
      <p:sp>
        <p:nvSpPr>
          <p:cNvPr id="30" name="Google Shape;3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0"/>
        <p:cNvGrpSpPr/>
        <p:nvPr/>
      </p:nvGrpSpPr>
      <p:grpSpPr>
        <a:xfrm>
          <a:off x="0" y="0"/>
          <a:ext cx="0" cy="0"/>
          <a:chOff x="0" y="0"/>
          <a:chExt cx="0" cy="0"/>
        </a:xfrm>
      </p:grpSpPr>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5183188" y="987425"/>
            <a:ext cx="6172200" cy="4873625"/>
          </a:xfrm>
          <a:prstGeom prst="rect">
            <a:avLst/>
          </a:prstGeom>
          <a:noFill/>
          <a:ln>
            <a:noFill/>
          </a:ln>
        </p:spPr>
      </p:sp>
      <p:sp>
        <p:nvSpPr>
          <p:cNvPr id="64" name="Google Shape;64;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hyperlink" Target="https://github.com/HSYhrae/team3_semi_project/blob/data/%EC%A2%8C%ED%91%9C_%EC%B6%94%EC%B6%9C.ipynb" TargetMode="Externa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github.com/DongWonC" TargetMode="External"/><Relationship Id="rId3" Type="http://schemas.openxmlformats.org/officeDocument/2006/relationships/hyperlink" Target="https://jay-s1.tistory.com/" TargetMode="External"/><Relationship Id="rId7" Type="http://schemas.openxmlformats.org/officeDocument/2006/relationships/hyperlink" Target="https://github.com/beimmersedin" TargetMode="External"/><Relationship Id="rId12" Type="http://schemas.openxmlformats.org/officeDocument/2006/relationships/hyperlink" Target="https://dongwonc.github.io/" TargetMode="External"/><Relationship Id="rId2" Type="http://schemas.openxmlformats.org/officeDocument/2006/relationships/notesSlide" Target="../notesSlides/notesSlide3.xml"/><Relationship Id="rId16" Type="http://schemas.openxmlformats.org/officeDocument/2006/relationships/hyperlink" Target="https://hsyhrae.tistory.com/" TargetMode="External"/><Relationship Id="rId1" Type="http://schemas.openxmlformats.org/officeDocument/2006/relationships/slideLayout" Target="../slideLayouts/slideLayout1.xml"/><Relationship Id="rId6" Type="http://schemas.openxmlformats.org/officeDocument/2006/relationships/hyperlink" Target="https://beimmersedin.tistory.com/" TargetMode="External"/><Relationship Id="rId11" Type="http://schemas.openxmlformats.org/officeDocument/2006/relationships/hyperlink" Target="https://github.com/Gil-Yeon" TargetMode="External"/><Relationship Id="rId5" Type="http://schemas.openxmlformats.org/officeDocument/2006/relationships/image" Target="../media/image2.png"/><Relationship Id="rId15" Type="http://schemas.openxmlformats.org/officeDocument/2006/relationships/hyperlink" Target="https://github.com/HSYhrae" TargetMode="External"/><Relationship Id="rId10" Type="http://schemas.openxmlformats.org/officeDocument/2006/relationships/hyperlink" Target="https://ls-alt.tistory.com/" TargetMode="External"/><Relationship Id="rId4" Type="http://schemas.openxmlformats.org/officeDocument/2006/relationships/hyperlink" Target="https://github.com/gaf21asd" TargetMode="External"/><Relationship Id="rId9" Type="http://schemas.openxmlformats.org/officeDocument/2006/relationships/image" Target="../media/image1.png"/><Relationship Id="rId14" Type="http://schemas.openxmlformats.org/officeDocument/2006/relationships/hyperlink" Target="https://seonjaechoi.tistory.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image" Target="../media/image1.png"/><Relationship Id="rId7" Type="http://schemas.openxmlformats.org/officeDocument/2006/relationships/image" Target="../media/image76.svg"/><Relationship Id="rId12"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18.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85.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8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71.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85.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hyperlink" Target="https://omn.kr/24uhx" TargetMode="External"/><Relationship Id="rId7"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s://doi.org/10.1007/978-981-99-2710-4_9" TargetMode="External"/><Relationship Id="rId5" Type="http://schemas.openxmlformats.org/officeDocument/2006/relationships/hyperlink" Target="https://news.mt.co.kr/mtview.php?no=2023082809170892576" TargetMode="External"/><Relationship Id="rId4" Type="http://schemas.openxmlformats.org/officeDocument/2006/relationships/hyperlink" Target="https://www.news1.kr/articles/5152515"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www.flaticon.com/kr/free-icon/prediction_5856929?term=%EC%98%88%EC%B8%A1&amp;related_id=5856929" TargetMode="External"/><Relationship Id="rId13" Type="http://schemas.openxmlformats.org/officeDocument/2006/relationships/hyperlink" Target="https://ecos.bok.or.kr/#/SearchStat" TargetMode="External"/><Relationship Id="rId18" Type="http://schemas.openxmlformats.org/officeDocument/2006/relationships/hyperlink" Target="https://data.seoul.go.kr/dataList/10043/S/2/datasetView.do?stcSrl=10043" TargetMode="External"/><Relationship Id="rId3" Type="http://schemas.openxmlformats.org/officeDocument/2006/relationships/hyperlink" Target="https://kr.freepik.com/free-vector/flat-design-male-female-symbols_22340731.htm#query=%EB%82%A8%EB%85%80%20%ED%94%BD%ED%86%A0%EA%B7%B8%EB%9E%A8&amp;position=15&amp;from_view=keyword&amp;track=ais" TargetMode="External"/><Relationship Id="rId21" Type="http://schemas.openxmlformats.org/officeDocument/2006/relationships/image" Target="../media/image1.png"/><Relationship Id="rId7" Type="http://schemas.openxmlformats.org/officeDocument/2006/relationships/hyperlink" Target="https://www.flaticon.com/kr/free-icon/merge_1831973?term=%EB%B3%91%ED%95%A9&amp;page=1&amp;position=1&amp;origin=search&amp;related_id=1831973" TargetMode="External"/><Relationship Id="rId12" Type="http://schemas.openxmlformats.org/officeDocument/2006/relationships/hyperlink" Target="https://data.seoul.go.kr/dataList/OA-21275/S/1/datasetView.do" TargetMode="External"/><Relationship Id="rId17" Type="http://schemas.openxmlformats.org/officeDocument/2006/relationships/hyperlink" Target="https://www.data.go.kr/data/15052369/fileData.do" TargetMode="External"/><Relationship Id="rId2" Type="http://schemas.openxmlformats.org/officeDocument/2006/relationships/notesSlide" Target="../notesSlides/notesSlide67.xml"/><Relationship Id="rId16" Type="http://schemas.openxmlformats.org/officeDocument/2006/relationships/hyperlink" Target="https://schoolzone.emac.kr/publicData/publicDataView.do" TargetMode="External"/><Relationship Id="rId20" Type="http://schemas.openxmlformats.org/officeDocument/2006/relationships/hyperlink" Target="https://data.seoul.go.kr/dataList/316/S/2/datasetView.do" TargetMode="External"/><Relationship Id="rId1" Type="http://schemas.openxmlformats.org/officeDocument/2006/relationships/slideLayout" Target="../slideLayouts/slideLayout1.xml"/><Relationship Id="rId6" Type="http://schemas.openxmlformats.org/officeDocument/2006/relationships/hyperlink" Target="https://www.flaticon.com/kr/free-icon/location_4985945?term=%EC%A3%BC%EC%86%8C&amp;page=1&amp;position=18&amp;origin=search&amp;related_id=4985945" TargetMode="External"/><Relationship Id="rId11" Type="http://schemas.openxmlformats.org/officeDocument/2006/relationships/hyperlink" Target="https://data.seoul.go.kr/dataList/OA-21276/S/1/datasetView.do" TargetMode="External"/><Relationship Id="rId5" Type="http://schemas.openxmlformats.org/officeDocument/2006/relationships/hyperlink" Target="https://www.flaticon.com/kr/free-icon/cut-paper_4224992?term=%EC%A2%85%EC%9D%B4+%EC%9E%90%EB%A5%B4%EA%B8%B0&amp;page=1&amp;position=2&amp;origin=search&amp;related_id=4224992" TargetMode="External"/><Relationship Id="rId15" Type="http://schemas.openxmlformats.org/officeDocument/2006/relationships/hyperlink" Target="https://data.kric.go.kr/rips/" TargetMode="External"/><Relationship Id="rId10" Type="http://schemas.openxmlformats.org/officeDocument/2006/relationships/hyperlink" Target="http://pptbizcam.co.kr/?p=6897" TargetMode="External"/><Relationship Id="rId19" Type="http://schemas.openxmlformats.org/officeDocument/2006/relationships/hyperlink" Target="https://kosis.kr/statHtml/statHtml.do?orgId=101&amp;tblId=DT_1C8015&amp;vw_cd=MT_ZTITLE&amp;list_id=J1_1&amp;seqNo=&amp;lang_mode=ko&amp;language=kor&amp;obj_var_id=&amp;itm_id=&amp;conn_path=MT_ZTITLE" TargetMode="External"/><Relationship Id="rId4" Type="http://schemas.openxmlformats.org/officeDocument/2006/relationships/hyperlink" Target="https://pixabay.com/ko/vectors/%EC%84%B8%EC%85%98-%EA%B3%BC%ED%95%99-%ED%94%BD%ED%86%A0%EA%B7%B8%EB%9E%A8-%ED%94%BC%EB%A1%9C-1989711/" TargetMode="External"/><Relationship Id="rId9" Type="http://schemas.openxmlformats.org/officeDocument/2006/relationships/hyperlink" Target="https://www.flaticon.com/kr/free-icon/3d-modeling_3112363?term=%EB%AA%A8%EB%8D%B8%EB%A7%81&amp;page=1&amp;position=2&amp;origin=search&amp;related_id=3112363" TargetMode="External"/><Relationship Id="rId14" Type="http://schemas.openxmlformats.org/officeDocument/2006/relationships/hyperlink" Target="https://data.seoul.go.kr/dataList/59/S/2/datasetView.d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28F"/>
        </a:solidFill>
        <a:effectLst/>
      </p:bgPr>
    </p:bg>
    <p:spTree>
      <p:nvGrpSpPr>
        <p:cNvPr id="1" name="Shape 83"/>
        <p:cNvGrpSpPr/>
        <p:nvPr/>
      </p:nvGrpSpPr>
      <p:grpSpPr>
        <a:xfrm>
          <a:off x="0" y="0"/>
          <a:ext cx="0" cy="0"/>
          <a:chOff x="0" y="0"/>
          <a:chExt cx="0" cy="0"/>
        </a:xfrm>
      </p:grpSpPr>
      <p:sp>
        <p:nvSpPr>
          <p:cNvPr id="84" name="Google Shape;84;p1"/>
          <p:cNvSpPr/>
          <p:nvPr/>
        </p:nvSpPr>
        <p:spPr>
          <a:xfrm>
            <a:off x="0" y="5261093"/>
            <a:ext cx="12192000" cy="15969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grpSp>
        <p:nvGrpSpPr>
          <p:cNvPr id="85" name="Google Shape;85;p1"/>
          <p:cNvGrpSpPr/>
          <p:nvPr/>
        </p:nvGrpSpPr>
        <p:grpSpPr>
          <a:xfrm>
            <a:off x="8998187" y="3664186"/>
            <a:ext cx="3193813" cy="3193813"/>
            <a:chOff x="9919316" y="4585315"/>
            <a:chExt cx="2272684" cy="2272684"/>
          </a:xfrm>
        </p:grpSpPr>
        <p:sp>
          <p:nvSpPr>
            <p:cNvPr id="86" name="Google Shape;86;p1"/>
            <p:cNvSpPr/>
            <p:nvPr/>
          </p:nvSpPr>
          <p:spPr>
            <a:xfrm rot="5400000">
              <a:off x="11055658" y="4585315"/>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87" name="Google Shape;87;p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88" name="Google Shape;88;p1"/>
            <p:cNvSpPr/>
            <p:nvPr/>
          </p:nvSpPr>
          <p:spPr>
            <a:xfrm rot="5400000">
              <a:off x="11055658" y="5721657"/>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grpSp>
      <p:sp>
        <p:nvSpPr>
          <p:cNvPr id="89" name="Google Shape;89;p1"/>
          <p:cNvSpPr/>
          <p:nvPr/>
        </p:nvSpPr>
        <p:spPr>
          <a:xfrm>
            <a:off x="451025" y="1697456"/>
            <a:ext cx="10598989"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부동산 전세가격 </a:t>
            </a:r>
            <a:r>
              <a:rPr lang="ko-KR" sz="43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endParaRP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r>
              <a:rPr lang="ko-KR" sz="1050" b="1" i="0" u="none" strike="noStrike" cap="none" dirty="0">
                <a:solidFill>
                  <a:srgbClr val="1B328F"/>
                </a:solidFill>
                <a:latin typeface="여기어때 잘난체" panose="020B0600000101010101" pitchFamily="50" charset="-127"/>
                <a:ea typeface="여기어때 잘난체" panose="020B0600000101010101" pitchFamily="50" charset="-127"/>
                <a:sym typeface="Arial"/>
              </a:rPr>
              <a:t>인</a:t>
            </a:r>
            <a:endParaRPr sz="4000" b="1" i="0" u="none" strike="noStrike" cap="none" dirty="0">
              <a:solidFill>
                <a:srgbClr val="1B328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r>
              <a:rPr lang="ko-KR" sz="2000" b="0"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적정 전세가율을 활용한 전세사기 예방 웹사이트 구축</a:t>
            </a:r>
            <a:endParaRPr sz="2000" b="0"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endParaRPr sz="18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lnSpc>
                <a:spcPct val="150000"/>
              </a:lnSpc>
              <a:spcBef>
                <a:spcPts val="0"/>
              </a:spcBef>
              <a:spcAft>
                <a:spcPts val="0"/>
              </a:spcAft>
              <a:buNone/>
            </a:pP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Statistical</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Analysis</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&amp;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Machine</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Learning</a:t>
            </a:r>
            <a:endParaRPr dirty="0">
              <a:latin typeface="여기어때 잘난체" panose="020B0600000101010101" pitchFamily="50" charset="-127"/>
              <a:ea typeface="여기어때 잘난체" panose="020B0600000101010101" pitchFamily="50" charset="-127"/>
            </a:endParaRPr>
          </a:p>
        </p:txBody>
      </p:sp>
      <p:cxnSp>
        <p:nvCxnSpPr>
          <p:cNvPr id="90" name="Google Shape;90;p1"/>
          <p:cNvCxnSpPr/>
          <p:nvPr/>
        </p:nvCxnSpPr>
        <p:spPr>
          <a:xfrm rot="10800000">
            <a:off x="474674" y="3004907"/>
            <a:ext cx="10551693" cy="0"/>
          </a:xfrm>
          <a:prstGeom prst="straightConnector1">
            <a:avLst/>
          </a:prstGeom>
          <a:noFill/>
          <a:ln w="12700" cap="flat" cmpd="sng">
            <a:solidFill>
              <a:srgbClr val="00B0F0"/>
            </a:solidFill>
            <a:prstDash val="solid"/>
            <a:miter lim="800000"/>
            <a:headEnd type="none" w="sm" len="sm"/>
            <a:tailEnd type="none" w="sm" len="sm"/>
          </a:ln>
        </p:spPr>
      </p:cxnSp>
      <p:sp>
        <p:nvSpPr>
          <p:cNvPr id="91" name="Google Shape;91;p1"/>
          <p:cNvSpPr/>
          <p:nvPr/>
        </p:nvSpPr>
        <p:spPr>
          <a:xfrm>
            <a:off x="-1" y="6312145"/>
            <a:ext cx="3078218" cy="57704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[3조: 건물주]</a:t>
            </a:r>
            <a:endParaRPr dirty="0">
              <a:latin typeface="여기어때 잘난체" panose="020B0600000101010101" pitchFamily="50" charset="-127"/>
              <a:ea typeface="여기어때 잘난체" panose="020B0600000101010101" pitchFamily="50" charset="-127"/>
            </a:endParaRPr>
          </a:p>
          <a:p>
            <a:pPr marL="0" marR="0" lvl="0" indent="0" algn="l" rtl="0">
              <a:lnSpc>
                <a:spcPct val="150000"/>
              </a:lnSpc>
              <a:spcBef>
                <a:spcPts val="0"/>
              </a:spcBef>
              <a:spcAft>
                <a:spcPts val="0"/>
              </a:spcAft>
              <a:buNone/>
            </a:pP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김주성,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이길연</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최동원,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최선재</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최연우</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황신엽</a:t>
            </a:r>
            <a:endParaRPr sz="60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93" name="Google Shape;93;p1"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프로젝트 수행 방향 </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0" name="Google Shape;350;p11"/>
          <p:cNvSpPr/>
          <p:nvPr/>
        </p:nvSpPr>
        <p:spPr>
          <a:xfrm>
            <a:off x="382555" y="167499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60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Regression Analysis, </a:t>
            </a:r>
            <a:r>
              <a:rPr lang="en-US" altLang="ko-KR" sz="16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PCC</a:t>
            </a:r>
            <a:r>
              <a:rPr kumimoji="0" lang="en-US" altLang="ko-KR" sz="160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lang="en-US" altLang="ko-KR" sz="16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Prophet</a:t>
            </a:r>
            <a:endParaRPr kumimoji="0" sz="16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OLS, </a:t>
            </a: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R-Squared, Correlation, </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Prediction</a:t>
            </a: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2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1" name="Google Shape;351;p11"/>
          <p:cNvSpPr/>
          <p:nvPr/>
        </p:nvSpPr>
        <p:spPr>
          <a:xfrm>
            <a:off x="382555" y="1486687"/>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Statistical Analysis</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2" name="Google Shape;352;p11"/>
          <p:cNvSpPr/>
          <p:nvPr/>
        </p:nvSpPr>
        <p:spPr>
          <a:xfrm>
            <a:off x="382555" y="337322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Random Forests, </a:t>
            </a:r>
            <a:r>
              <a:rPr kumimoji="0" lang="en-US" altLang="ko-KR" sz="1600" b="0"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LightGBM</a:t>
            </a:r>
            <a:r>
              <a:rPr kumimoji="0" lang="en-US" altLang="ko-KR"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600" b="0"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XGBoost</a:t>
            </a:r>
            <a:endParaRPr kumimoji="0"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Ensemble Algorithms</a:t>
            </a: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3" name="Google Shape;353;p11"/>
          <p:cNvSpPr/>
          <p:nvPr/>
        </p:nvSpPr>
        <p:spPr>
          <a:xfrm>
            <a:off x="382555" y="3157811"/>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ML</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5" name="Google Shape;355;p11"/>
          <p:cNvSpPr/>
          <p:nvPr/>
        </p:nvSpPr>
        <p:spPr>
          <a:xfrm>
            <a:off x="393065" y="5121808"/>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8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ANN, LSTM</a:t>
            </a:r>
            <a:endParaRPr lang="en-US" altLang="ko-KR" sz="1800" dirty="0">
              <a:latin typeface="여기어때 잘난체" panose="020B0600000101010101" pitchFamily="50" charset="-127"/>
              <a:ea typeface="여기어때 잘난체" panose="020B0600000101010101" pitchFamily="50" charset="-127"/>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Neural Network Architectures</a:t>
            </a: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05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6" name="Google Shape;356;p11"/>
          <p:cNvSpPr/>
          <p:nvPr/>
        </p:nvSpPr>
        <p:spPr>
          <a:xfrm>
            <a:off x="393065" y="4937142"/>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DL</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 name="Google Shape;354;p11">
            <a:extLst>
              <a:ext uri="{FF2B5EF4-FFF2-40B4-BE49-F238E27FC236}">
                <a16:creationId xmlns:a16="http://schemas.microsoft.com/office/drawing/2014/main" id="{9A924C9E-4432-6BAF-B4CE-51DCF3872196}"/>
              </a:ext>
            </a:extLst>
          </p:cNvPr>
          <p:cNvSpPr txBox="1"/>
          <p:nvPr/>
        </p:nvSpPr>
        <p:spPr>
          <a:xfrm>
            <a:off x="8162563" y="3207190"/>
            <a:ext cx="373071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부동산 전세가격</a:t>
            </a:r>
            <a:endParaRP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spcBef>
                <a:spcPts val="0"/>
              </a:spcBef>
              <a:spcAft>
                <a:spcPts val="0"/>
              </a:spcAft>
              <a:buNone/>
            </a:pPr>
            <a:r>
              <a:rPr lang="ko-K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예측 · 분석</a:t>
            </a:r>
            <a:endParaRPr dirty="0">
              <a:latin typeface="여기어때 잘난체" panose="020B0600000101010101" pitchFamily="50" charset="-127"/>
              <a:ea typeface="여기어때 잘난체" panose="020B0600000101010101" pitchFamily="50" charset="-127"/>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6" name="Google Shape;280;p8">
            <a:extLst>
              <a:ext uri="{FF2B5EF4-FFF2-40B4-BE49-F238E27FC236}">
                <a16:creationId xmlns:a16="http://schemas.microsoft.com/office/drawing/2014/main" id="{6DF22B79-E1B4-BC8E-6FB7-B72C19971A50}"/>
              </a:ext>
            </a:extLst>
          </p:cNvPr>
          <p:cNvSpPr/>
          <p:nvPr/>
        </p:nvSpPr>
        <p:spPr>
          <a:xfrm>
            <a:off x="7252360" y="3617596"/>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85" name="Google Shape;285;p9"/>
          <p:cNvGrpSpPr/>
          <p:nvPr/>
        </p:nvGrpSpPr>
        <p:grpSpPr>
          <a:xfrm>
            <a:off x="10027920" y="-3"/>
            <a:ext cx="2164081" cy="781115"/>
            <a:chOff x="9919316" y="4585314"/>
            <a:chExt cx="2272685" cy="1136343"/>
          </a:xfrm>
        </p:grpSpPr>
        <p:sp>
          <p:nvSpPr>
            <p:cNvPr id="286" name="Google Shape;286;p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7" name="Google Shape;287;p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88" name="Google Shape;288;p9"/>
          <p:cNvSpPr txBox="1"/>
          <p:nvPr/>
        </p:nvSpPr>
        <p:spPr>
          <a:xfrm>
            <a:off x="93306" y="867747"/>
            <a:ext cx="3591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 – </a:t>
            </a:r>
            <a:r>
              <a:rPr lang="ko-KR" altLang="en-US"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변수</a:t>
            </a: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설정</a:t>
            </a:r>
            <a:endParaRPr dirty="0">
              <a:latin typeface="여기어때 잘난체" panose="020B0600000101010101" pitchFamily="50" charset="-127"/>
              <a:ea typeface="여기어때 잘난체" panose="020B0600000101010101" pitchFamily="50" charset="-127"/>
            </a:endParaRPr>
          </a:p>
        </p:txBody>
      </p:sp>
      <p:sp>
        <p:nvSpPr>
          <p:cNvPr id="290" name="Google Shape;290;p9"/>
          <p:cNvSpPr/>
          <p:nvPr/>
        </p:nvSpPr>
        <p:spPr>
          <a:xfrm>
            <a:off x="3372257" y="3420916"/>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 name="Google Shape;270;p8" descr="Logo">
            <a:extLst>
              <a:ext uri="{FF2B5EF4-FFF2-40B4-BE49-F238E27FC236}">
                <a16:creationId xmlns:a16="http://schemas.microsoft.com/office/drawing/2014/main" id="{371A40F4-CA6A-6ED0-6F1A-2062FCDC348B}"/>
              </a:ext>
            </a:extLst>
          </p:cNvPr>
          <p:cNvSpPr/>
          <p:nvPr/>
        </p:nvSpPr>
        <p:spPr>
          <a:xfrm>
            <a:off x="2686168" y="330417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 name="Google Shape;271;p8">
            <a:extLst>
              <a:ext uri="{FF2B5EF4-FFF2-40B4-BE49-F238E27FC236}">
                <a16:creationId xmlns:a16="http://schemas.microsoft.com/office/drawing/2014/main" id="{9F225BD5-63EE-1AFC-84C3-29E559338965}"/>
              </a:ext>
            </a:extLst>
          </p:cNvPr>
          <p:cNvSpPr/>
          <p:nvPr/>
        </p:nvSpPr>
        <p:spPr>
          <a:xfrm>
            <a:off x="691283"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 name="Google Shape;272;p8">
            <a:extLst>
              <a:ext uri="{FF2B5EF4-FFF2-40B4-BE49-F238E27FC236}">
                <a16:creationId xmlns:a16="http://schemas.microsoft.com/office/drawing/2014/main" id="{9BB569F5-01EF-6441-FF0C-B7C20006F9D8}"/>
              </a:ext>
            </a:extLst>
          </p:cNvPr>
          <p:cNvSpPr/>
          <p:nvPr/>
        </p:nvSpPr>
        <p:spPr>
          <a:xfrm>
            <a:off x="691283"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Malgun Gothic"/>
              </a:rPr>
              <a:t>기본변수</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6" name="Google Shape;285;p8">
            <a:extLst>
              <a:ext uri="{FF2B5EF4-FFF2-40B4-BE49-F238E27FC236}">
                <a16:creationId xmlns:a16="http://schemas.microsoft.com/office/drawing/2014/main" id="{9583C0F6-098A-D4A0-4995-AB46FE8AE298}"/>
              </a:ext>
            </a:extLst>
          </p:cNvPr>
          <p:cNvSpPr/>
          <p:nvPr/>
        </p:nvSpPr>
        <p:spPr>
          <a:xfrm>
            <a:off x="853710" y="231011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a:t>
            </a:r>
            <a:endParaRPr kumimoji="0" lang="ko-KR" altLang="en-US" b="1" i="0"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7" name="Google Shape;285;p8">
            <a:extLst>
              <a:ext uri="{FF2B5EF4-FFF2-40B4-BE49-F238E27FC236}">
                <a16:creationId xmlns:a16="http://schemas.microsoft.com/office/drawing/2014/main" id="{3C94099D-D971-34E7-7E41-BE2967C3D998}"/>
              </a:ext>
            </a:extLst>
          </p:cNvPr>
          <p:cNvSpPr/>
          <p:nvPr/>
        </p:nvSpPr>
        <p:spPr>
          <a:xfrm>
            <a:off x="853710" y="29542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지하철</a:t>
            </a:r>
          </a:p>
        </p:txBody>
      </p:sp>
      <p:sp>
        <p:nvSpPr>
          <p:cNvPr id="8" name="Google Shape;285;p8">
            <a:extLst>
              <a:ext uri="{FF2B5EF4-FFF2-40B4-BE49-F238E27FC236}">
                <a16:creationId xmlns:a16="http://schemas.microsoft.com/office/drawing/2014/main" id="{4101E1D8-B396-7A4C-275C-45C66C021D4E}"/>
              </a:ext>
            </a:extLst>
          </p:cNvPr>
          <p:cNvSpPr/>
          <p:nvPr/>
        </p:nvSpPr>
        <p:spPr>
          <a:xfrm>
            <a:off x="853710" y="360985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 면적</a:t>
            </a:r>
          </a:p>
        </p:txBody>
      </p:sp>
      <p:sp>
        <p:nvSpPr>
          <p:cNvPr id="9" name="Google Shape;285;p8">
            <a:extLst>
              <a:ext uri="{FF2B5EF4-FFF2-40B4-BE49-F238E27FC236}">
                <a16:creationId xmlns:a16="http://schemas.microsoft.com/office/drawing/2014/main" id="{D88197C0-F691-ED2C-B43F-2B2D1978C04D}"/>
              </a:ext>
            </a:extLst>
          </p:cNvPr>
          <p:cNvSpPr/>
          <p:nvPr/>
        </p:nvSpPr>
        <p:spPr>
          <a:xfrm>
            <a:off x="846660" y="4277568"/>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인구수</a:t>
            </a:r>
            <a:endPar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285;p8">
            <a:extLst>
              <a:ext uri="{FF2B5EF4-FFF2-40B4-BE49-F238E27FC236}">
                <a16:creationId xmlns:a16="http://schemas.microsoft.com/office/drawing/2014/main" id="{11F0C6B5-4684-E337-6EC1-3A54FB8A5F10}"/>
              </a:ext>
            </a:extLst>
          </p:cNvPr>
          <p:cNvSpPr/>
          <p:nvPr/>
        </p:nvSpPr>
        <p:spPr>
          <a:xfrm>
            <a:off x="846660" y="494334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전세수급동향</a:t>
            </a:r>
          </a:p>
        </p:txBody>
      </p:sp>
      <p:sp>
        <p:nvSpPr>
          <p:cNvPr id="12" name="타원 11">
            <a:extLst>
              <a:ext uri="{FF2B5EF4-FFF2-40B4-BE49-F238E27FC236}">
                <a16:creationId xmlns:a16="http://schemas.microsoft.com/office/drawing/2014/main" id="{6C31CF19-049C-7B5F-EECB-04E05910F813}"/>
              </a:ext>
            </a:extLst>
          </p:cNvPr>
          <p:cNvSpPr/>
          <p:nvPr/>
        </p:nvSpPr>
        <p:spPr>
          <a:xfrm rot="667987" flipH="1" flipV="1">
            <a:off x="1698053" y="56640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5" name="타원 14">
            <a:extLst>
              <a:ext uri="{FF2B5EF4-FFF2-40B4-BE49-F238E27FC236}">
                <a16:creationId xmlns:a16="http://schemas.microsoft.com/office/drawing/2014/main" id="{A352ABC0-FC75-1093-05BC-BABBBAE8DFF2}"/>
              </a:ext>
            </a:extLst>
          </p:cNvPr>
          <p:cNvSpPr/>
          <p:nvPr/>
        </p:nvSpPr>
        <p:spPr>
          <a:xfrm rot="667987" flipH="1" flipV="1">
            <a:off x="1698055" y="591679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6" name="타원 15">
            <a:extLst>
              <a:ext uri="{FF2B5EF4-FFF2-40B4-BE49-F238E27FC236}">
                <a16:creationId xmlns:a16="http://schemas.microsoft.com/office/drawing/2014/main" id="{9C3C7A66-5B0D-5E05-7C19-C74F14B4A055}"/>
              </a:ext>
            </a:extLst>
          </p:cNvPr>
          <p:cNvSpPr/>
          <p:nvPr/>
        </p:nvSpPr>
        <p:spPr>
          <a:xfrm rot="667987" flipH="1" flipV="1">
            <a:off x="1698054" y="613836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Google Shape;270;p8" descr="Logo">
            <a:extLst>
              <a:ext uri="{FF2B5EF4-FFF2-40B4-BE49-F238E27FC236}">
                <a16:creationId xmlns:a16="http://schemas.microsoft.com/office/drawing/2014/main" id="{9EBF2747-E41C-82DD-5CD2-9D55DE71460E}"/>
              </a:ext>
            </a:extLst>
          </p:cNvPr>
          <p:cNvSpPr/>
          <p:nvPr/>
        </p:nvSpPr>
        <p:spPr>
          <a:xfrm>
            <a:off x="6500824" y="330417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8" name="Google Shape;271;p8">
            <a:extLst>
              <a:ext uri="{FF2B5EF4-FFF2-40B4-BE49-F238E27FC236}">
                <a16:creationId xmlns:a16="http://schemas.microsoft.com/office/drawing/2014/main" id="{0251DAC5-7052-970C-1D0E-BCEE758B01C7}"/>
              </a:ext>
            </a:extLst>
          </p:cNvPr>
          <p:cNvSpPr/>
          <p:nvPr/>
        </p:nvSpPr>
        <p:spPr>
          <a:xfrm>
            <a:off x="4505939"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 name="Google Shape;272;p8">
            <a:extLst>
              <a:ext uri="{FF2B5EF4-FFF2-40B4-BE49-F238E27FC236}">
                <a16:creationId xmlns:a16="http://schemas.microsoft.com/office/drawing/2014/main" id="{59ED14FA-92BA-9822-9966-CFF9C8B8F6C7}"/>
              </a:ext>
            </a:extLst>
          </p:cNvPr>
          <p:cNvSpPr/>
          <p:nvPr/>
        </p:nvSpPr>
        <p:spPr>
          <a:xfrm>
            <a:off x="4505939"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1" dirty="0">
                <a:solidFill>
                  <a:srgbClr val="FFFFFF"/>
                </a:solidFill>
                <a:latin typeface="여기어때 잘난체" panose="020B0600000101010101" pitchFamily="50" charset="-127"/>
                <a:ea typeface="여기어때 잘난체" panose="020B0600000101010101" pitchFamily="50" charset="-127"/>
                <a:sym typeface="Malgun Gothic"/>
              </a:rPr>
              <a:t>파생변수</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0" name="Google Shape;285;p8">
            <a:extLst>
              <a:ext uri="{FF2B5EF4-FFF2-40B4-BE49-F238E27FC236}">
                <a16:creationId xmlns:a16="http://schemas.microsoft.com/office/drawing/2014/main" id="{BF7D4D2C-4489-E95E-7794-2C4E12B177ED}"/>
              </a:ext>
            </a:extLst>
          </p:cNvPr>
          <p:cNvSpPr/>
          <p:nvPr/>
        </p:nvSpPr>
        <p:spPr>
          <a:xfrm>
            <a:off x="4661316" y="2214807"/>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경기종합지수</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물가</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금리</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취업률 등</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p>
        </p:txBody>
      </p:sp>
      <p:sp>
        <p:nvSpPr>
          <p:cNvPr id="25" name="타원 24">
            <a:extLst>
              <a:ext uri="{FF2B5EF4-FFF2-40B4-BE49-F238E27FC236}">
                <a16:creationId xmlns:a16="http://schemas.microsoft.com/office/drawing/2014/main" id="{AAD6EC89-63C6-7F79-A9FD-4AB118CD89F6}"/>
              </a:ext>
            </a:extLst>
          </p:cNvPr>
          <p:cNvSpPr/>
          <p:nvPr/>
        </p:nvSpPr>
        <p:spPr>
          <a:xfrm rot="667987" flipH="1" flipV="1">
            <a:off x="5512709" y="56640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6" name="타원 25">
            <a:extLst>
              <a:ext uri="{FF2B5EF4-FFF2-40B4-BE49-F238E27FC236}">
                <a16:creationId xmlns:a16="http://schemas.microsoft.com/office/drawing/2014/main" id="{7DB714E2-0E1A-8453-5F12-2AB8361ACD39}"/>
              </a:ext>
            </a:extLst>
          </p:cNvPr>
          <p:cNvSpPr/>
          <p:nvPr/>
        </p:nvSpPr>
        <p:spPr>
          <a:xfrm rot="667987" flipH="1" flipV="1">
            <a:off x="5512711" y="591679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7" name="타원 26">
            <a:extLst>
              <a:ext uri="{FF2B5EF4-FFF2-40B4-BE49-F238E27FC236}">
                <a16:creationId xmlns:a16="http://schemas.microsoft.com/office/drawing/2014/main" id="{377F2B2D-9379-E15A-438C-A9D351D157E8}"/>
              </a:ext>
            </a:extLst>
          </p:cNvPr>
          <p:cNvSpPr/>
          <p:nvPr/>
        </p:nvSpPr>
        <p:spPr>
          <a:xfrm rot="667987" flipH="1" flipV="1">
            <a:off x="5512710" y="613836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Google Shape;285;p8">
            <a:extLst>
              <a:ext uri="{FF2B5EF4-FFF2-40B4-BE49-F238E27FC236}">
                <a16:creationId xmlns:a16="http://schemas.microsoft.com/office/drawing/2014/main" id="{55400F31-E264-51FB-3F6E-D3A8187F47F7}"/>
              </a:ext>
            </a:extLst>
          </p:cNvPr>
          <p:cNvSpPr/>
          <p:nvPr/>
        </p:nvSpPr>
        <p:spPr>
          <a:xfrm>
            <a:off x="4661316" y="3357945"/>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범죄율</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인구수</a:t>
            </a:r>
            <a:r>
              <a:rPr lang="en-US" altLang="ko-KR"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발생합계</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)*100</a:t>
            </a:r>
          </a:p>
        </p:txBody>
      </p:sp>
      <p:sp>
        <p:nvSpPr>
          <p:cNvPr id="29" name="Google Shape;285;p8">
            <a:extLst>
              <a:ext uri="{FF2B5EF4-FFF2-40B4-BE49-F238E27FC236}">
                <a16:creationId xmlns:a16="http://schemas.microsoft.com/office/drawing/2014/main" id="{7A64AC75-4BFE-6A79-000C-DC1D35BD78F3}"/>
              </a:ext>
            </a:extLst>
          </p:cNvPr>
          <p:cNvSpPr/>
          <p:nvPr/>
        </p:nvSpPr>
        <p:spPr>
          <a:xfrm>
            <a:off x="4661316" y="4501083"/>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건물연수</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sz="11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계약년도</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1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건축년도</a:t>
            </a:r>
            <a:endPar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280;p8">
            <a:extLst>
              <a:ext uri="{FF2B5EF4-FFF2-40B4-BE49-F238E27FC236}">
                <a16:creationId xmlns:a16="http://schemas.microsoft.com/office/drawing/2014/main" id="{03DE9079-1335-D62D-84E0-64AD0BA1F393}"/>
              </a:ext>
            </a:extLst>
          </p:cNvPr>
          <p:cNvSpPr/>
          <p:nvPr/>
        </p:nvSpPr>
        <p:spPr>
          <a:xfrm>
            <a:off x="7186914" y="3487144"/>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 name="Google Shape;354;p11">
            <a:extLst>
              <a:ext uri="{FF2B5EF4-FFF2-40B4-BE49-F238E27FC236}">
                <a16:creationId xmlns:a16="http://schemas.microsoft.com/office/drawing/2014/main" id="{DDB666EE-C341-0B7F-629E-CA8EEECEE797}"/>
              </a:ext>
            </a:extLst>
          </p:cNvPr>
          <p:cNvSpPr txBox="1"/>
          <p:nvPr/>
        </p:nvSpPr>
        <p:spPr>
          <a:xfrm>
            <a:off x="8506037" y="3357945"/>
            <a:ext cx="3441700" cy="659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36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ko-KR" altLang="en-US" dirty="0">
              <a:latin typeface="여기어때 잘난체" panose="020B0600000101010101" pitchFamily="50" charset="-127"/>
              <a:ea typeface="여기어때 잘난체" panose="020B0600000101010101" pitchFamily="50" charset="-127"/>
            </a:endParaRPr>
          </a:p>
        </p:txBody>
      </p:sp>
      <p:pic>
        <p:nvPicPr>
          <p:cNvPr id="32" name="Google Shape;93;p1" descr="어둠, 달, 블랙이(가) 표시된 사진&#10;&#10;자동 생성된 설명">
            <a:extLst>
              <a:ext uri="{FF2B5EF4-FFF2-40B4-BE49-F238E27FC236}">
                <a16:creationId xmlns:a16="http://schemas.microsoft.com/office/drawing/2014/main" id="{FD920644-2E60-B66D-54D8-E209B1001AB5}"/>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 name="Google Shape;285;p8">
            <a:extLst>
              <a:ext uri="{FF2B5EF4-FFF2-40B4-BE49-F238E27FC236}">
                <a16:creationId xmlns:a16="http://schemas.microsoft.com/office/drawing/2014/main" id="{124A8A51-1EA9-E75D-1D6A-3B1C3F14C4DE}"/>
              </a:ext>
            </a:extLst>
          </p:cNvPr>
          <p:cNvSpPr/>
          <p:nvPr/>
        </p:nvSpPr>
        <p:spPr>
          <a:xfrm>
            <a:off x="7251004" y="5328239"/>
            <a:ext cx="4180114" cy="1107955"/>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2" name="Google Shape;302;p1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03" name="Google Shape;303;p10"/>
          <p:cNvGrpSpPr/>
          <p:nvPr/>
        </p:nvGrpSpPr>
        <p:grpSpPr>
          <a:xfrm>
            <a:off x="10027920" y="-3"/>
            <a:ext cx="2164081" cy="781115"/>
            <a:chOff x="9919316" y="4585314"/>
            <a:chExt cx="2272685" cy="1136343"/>
          </a:xfrm>
        </p:grpSpPr>
        <p:sp>
          <p:nvSpPr>
            <p:cNvPr id="304" name="Google Shape;304;p1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5" name="Google Shape;305;p1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06" name="Google Shape;306;p10"/>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 – 평가 지표 </a:t>
            </a:r>
            <a:endParaRPr dirty="0">
              <a:latin typeface="여기어때 잘난체" panose="020B0600000101010101" pitchFamily="50" charset="-127"/>
              <a:ea typeface="여기어때 잘난체" panose="020B0600000101010101" pitchFamily="50" charset="-127"/>
            </a:endParaRPr>
          </a:p>
        </p:txBody>
      </p:sp>
      <p:sp>
        <p:nvSpPr>
          <p:cNvPr id="307" name="Google Shape;307;p10"/>
          <p:cNvSpPr/>
          <p:nvPr/>
        </p:nvSpPr>
        <p:spPr>
          <a:xfrm>
            <a:off x="1884519" y="1579870"/>
            <a:ext cx="2792367"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지도 시각화</a:t>
            </a:r>
            <a:endParaRPr dirty="0">
              <a:latin typeface="여기어때 잘난체" panose="020B0600000101010101" pitchFamily="50" charset="-127"/>
              <a:ea typeface="여기어때 잘난체" panose="020B0600000101010101" pitchFamily="50" charset="-127"/>
            </a:endParaRPr>
          </a:p>
        </p:txBody>
      </p:sp>
      <p:sp>
        <p:nvSpPr>
          <p:cNvPr id="308" name="Google Shape;308;p10"/>
          <p:cNvSpPr/>
          <p:nvPr/>
        </p:nvSpPr>
        <p:spPr>
          <a:xfrm>
            <a:off x="7879455" y="1574729"/>
            <a:ext cx="2923210"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공간정보 분석</a:t>
            </a:r>
            <a:endParaRPr dirty="0">
              <a:latin typeface="여기어때 잘난체" panose="020B0600000101010101" pitchFamily="50" charset="-127"/>
              <a:ea typeface="여기어때 잘난체" panose="020B0600000101010101" pitchFamily="50" charset="-127"/>
            </a:endParaRPr>
          </a:p>
        </p:txBody>
      </p:sp>
      <p:sp>
        <p:nvSpPr>
          <p:cNvPr id="309" name="Google Shape;309;p10"/>
          <p:cNvSpPr/>
          <p:nvPr/>
        </p:nvSpPr>
        <p:spPr>
          <a:xfrm>
            <a:off x="7251003" y="2337578"/>
            <a:ext cx="4180115" cy="1184988"/>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10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0" name="Google Shape;310;p10"/>
          <p:cNvSpPr/>
          <p:nvPr/>
        </p:nvSpPr>
        <p:spPr>
          <a:xfrm>
            <a:off x="7251003" y="2192734"/>
            <a:ext cx="4180115" cy="322540"/>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데이터 시각화</a:t>
            </a:r>
            <a:endParaRPr dirty="0">
              <a:latin typeface="여기어때 잘난체" panose="020B0600000101010101" pitchFamily="50" charset="-127"/>
              <a:ea typeface="여기어때 잘난체" panose="020B0600000101010101" pitchFamily="50" charset="-127"/>
            </a:endParaRPr>
          </a:p>
        </p:txBody>
      </p:sp>
      <p:sp>
        <p:nvSpPr>
          <p:cNvPr id="313" name="Google Shape;313;p10"/>
          <p:cNvSpPr/>
          <p:nvPr/>
        </p:nvSpPr>
        <p:spPr>
          <a:xfrm>
            <a:off x="7399047" y="3069100"/>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altLang="en-US"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 위치</a:t>
            </a: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데이터</a:t>
            </a:r>
            <a:endParaRPr dirty="0">
              <a:latin typeface="여기어때 잘난체" panose="020B0600000101010101" pitchFamily="50" charset="-127"/>
              <a:ea typeface="여기어때 잘난체" panose="020B0600000101010101" pitchFamily="50" charset="-127"/>
            </a:endParaRPr>
          </a:p>
        </p:txBody>
      </p:sp>
      <p:sp>
        <p:nvSpPr>
          <p:cNvPr id="314" name="Google Shape;314;p10"/>
          <p:cNvSpPr/>
          <p:nvPr/>
        </p:nvSpPr>
        <p:spPr>
          <a:xfrm>
            <a:off x="9484752" y="3093551"/>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지하철역 위치 데이터</a:t>
            </a:r>
            <a:endParaRPr dirty="0">
              <a:latin typeface="여기어때 잘난체" panose="020B0600000101010101" pitchFamily="50" charset="-127"/>
              <a:ea typeface="여기어때 잘난체" panose="020B0600000101010101" pitchFamily="50" charset="-127"/>
            </a:endParaRPr>
          </a:p>
        </p:txBody>
      </p:sp>
      <p:sp>
        <p:nvSpPr>
          <p:cNvPr id="315" name="Google Shape;315;p10"/>
          <p:cNvSpPr/>
          <p:nvPr/>
        </p:nvSpPr>
        <p:spPr>
          <a:xfrm>
            <a:off x="9175601" y="3676529"/>
            <a:ext cx="330918" cy="450425"/>
          </a:xfrm>
          <a:prstGeom prst="downArrow">
            <a:avLst>
              <a:gd name="adj1" fmla="val 50000"/>
              <a:gd name="adj2" fmla="val 5000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10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6" name="Google Shape;316;p10"/>
          <p:cNvSpPr/>
          <p:nvPr/>
        </p:nvSpPr>
        <p:spPr>
          <a:xfrm>
            <a:off x="7251003" y="4474355"/>
            <a:ext cx="4180115" cy="583860"/>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서울 자치구별로 분할</a:t>
            </a:r>
            <a:r>
              <a:rPr lang="en-US" alt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후 데이터 분석</a:t>
            </a:r>
            <a:endParaRP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7" name="Google Shape;317;p10"/>
          <p:cNvSpPr/>
          <p:nvPr/>
        </p:nvSpPr>
        <p:spPr>
          <a:xfrm>
            <a:off x="7251003" y="4286046"/>
            <a:ext cx="4180115" cy="275867"/>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구역 설정</a:t>
            </a:r>
            <a:endParaRPr dirty="0">
              <a:latin typeface="여기어때 잘난체" panose="020B0600000101010101" pitchFamily="50" charset="-127"/>
              <a:ea typeface="여기어때 잘난체" panose="020B0600000101010101" pitchFamily="50" charset="-127"/>
            </a:endParaRPr>
          </a:p>
        </p:txBody>
      </p:sp>
      <p:sp>
        <p:nvSpPr>
          <p:cNvPr id="318" name="Google Shape;318;p10"/>
          <p:cNvSpPr txBox="1"/>
          <p:nvPr/>
        </p:nvSpPr>
        <p:spPr>
          <a:xfrm>
            <a:off x="7649495" y="5283271"/>
            <a:ext cx="338313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lang="en-US" alt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en-US" alt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1. </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서울 자치구별</a:t>
            </a:r>
            <a:r>
              <a:rPr lang="ko-KR" altLang="en-US"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로</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적정 전세가격 확인</a:t>
            </a:r>
            <a:endParaRP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en-US" alt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2. </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전세사기 의심 매물 </a:t>
            </a: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추정</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가능</a:t>
            </a:r>
            <a:endParaRPr dirty="0">
              <a:latin typeface="여기어때 잘난체" panose="020B0600000101010101" pitchFamily="50" charset="-127"/>
              <a:ea typeface="여기어때 잘난체" panose="020B0600000101010101" pitchFamily="50" charset="-127"/>
            </a:endParaRPr>
          </a:p>
        </p:txBody>
      </p:sp>
      <p:sp>
        <p:nvSpPr>
          <p:cNvPr id="319" name="Google Shape;319;p10" descr="Untitled"/>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20" name="Google Shape;320;p10" descr="Untitled"/>
          <p:cNvSpPr/>
          <p:nvPr/>
        </p:nvSpPr>
        <p:spPr>
          <a:xfrm>
            <a:off x="5943600" y="3429000"/>
            <a:ext cx="4572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321" name="Google Shape;321;p10" descr="텍스트, 지도, 아틀라스, 스크린샷이(가) 표시된 사진&#10;&#10;자동 생성된 설명"/>
          <p:cNvPicPr preferRelativeResize="0"/>
          <p:nvPr/>
        </p:nvPicPr>
        <p:blipFill rotWithShape="1">
          <a:blip r:embed="rId3">
            <a:alphaModFix/>
          </a:blip>
          <a:srcRect l="11118" t="13662"/>
          <a:stretch/>
        </p:blipFill>
        <p:spPr>
          <a:xfrm>
            <a:off x="707726" y="2270080"/>
            <a:ext cx="5145955" cy="3752779"/>
          </a:xfrm>
          <a:prstGeom prst="rect">
            <a:avLst/>
          </a:prstGeom>
          <a:noFill/>
          <a:ln>
            <a:noFill/>
          </a:ln>
        </p:spPr>
      </p:pic>
      <p:pic>
        <p:nvPicPr>
          <p:cNvPr id="2" name="Google Shape;93;p1" descr="어둠, 달, 블랙이(가) 표시된 사진&#10;&#10;자동 생성된 설명">
            <a:extLst>
              <a:ext uri="{FF2B5EF4-FFF2-40B4-BE49-F238E27FC236}">
                <a16:creationId xmlns:a16="http://schemas.microsoft.com/office/drawing/2014/main" id="{A02B39B3-FCC0-F4DD-DA36-0FA2ECF909D9}"/>
              </a:ext>
            </a:extLst>
          </p:cNvPr>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4" name="Google Shape;313;p10">
            <a:extLst>
              <a:ext uri="{FF2B5EF4-FFF2-40B4-BE49-F238E27FC236}">
                <a16:creationId xmlns:a16="http://schemas.microsoft.com/office/drawing/2014/main" id="{2F73095C-A351-D9C6-97BE-794A30908605}"/>
              </a:ext>
            </a:extLst>
          </p:cNvPr>
          <p:cNvSpPr/>
          <p:nvPr/>
        </p:nvSpPr>
        <p:spPr>
          <a:xfrm>
            <a:off x="8490732" y="2620654"/>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altLang="en-US"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자치구별 위치</a:t>
            </a: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데이터</a:t>
            </a:r>
            <a:endParaRPr dirty="0">
              <a:latin typeface="여기어때 잘난체" panose="020B0600000101010101" pitchFamily="50" charset="-127"/>
              <a:ea typeface="여기어때 잘난체" panose="020B0600000101010101" pitchFamily="50"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97" name="Google Shape;397;p14"/>
          <p:cNvGrpSpPr/>
          <p:nvPr/>
        </p:nvGrpSpPr>
        <p:grpSpPr>
          <a:xfrm>
            <a:off x="10027920" y="-3"/>
            <a:ext cx="2164081" cy="781115"/>
            <a:chOff x="9919316" y="4585314"/>
            <a:chExt cx="2272685" cy="1136343"/>
          </a:xfrm>
        </p:grpSpPr>
        <p:sp>
          <p:nvSpPr>
            <p:cNvPr id="398" name="Google Shape;398;p1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99" name="Google Shape;399;p1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400" name="Google Shape;400;p14"/>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graphicFrame>
        <p:nvGraphicFramePr>
          <p:cNvPr id="401" name="Google Shape;401;p14"/>
          <p:cNvGraphicFramePr/>
          <p:nvPr>
            <p:extLst>
              <p:ext uri="{D42A27DB-BD31-4B8C-83A1-F6EECF244321}">
                <p14:modId xmlns:p14="http://schemas.microsoft.com/office/powerpoint/2010/main" val="2780200526"/>
              </p:ext>
            </p:extLst>
          </p:nvPr>
        </p:nvGraphicFramePr>
        <p:xfrm>
          <a:off x="223934" y="1323715"/>
          <a:ext cx="11766300" cy="4989900"/>
        </p:xfrm>
        <a:graphic>
          <a:graphicData uri="http://schemas.openxmlformats.org/drawingml/2006/table">
            <a:tbl>
              <a:tblPr firstRow="1" bandRow="1">
                <a:noFill/>
                <a:tableStyleId>{284B7052-1BB8-47CF-92F9-BC03154C3C0D}</a:tableStyleId>
              </a:tblPr>
              <a:tblGrid>
                <a:gridCol w="2446175">
                  <a:extLst>
                    <a:ext uri="{9D8B030D-6E8A-4147-A177-3AD203B41FA5}">
                      <a16:colId xmlns:a16="http://schemas.microsoft.com/office/drawing/2014/main" val="20000"/>
                    </a:ext>
                  </a:extLst>
                </a:gridCol>
                <a:gridCol w="771200">
                  <a:extLst>
                    <a:ext uri="{9D8B030D-6E8A-4147-A177-3AD203B41FA5}">
                      <a16:colId xmlns:a16="http://schemas.microsoft.com/office/drawing/2014/main" val="20001"/>
                    </a:ext>
                  </a:extLst>
                </a:gridCol>
                <a:gridCol w="771200">
                  <a:extLst>
                    <a:ext uri="{9D8B030D-6E8A-4147-A177-3AD203B41FA5}">
                      <a16:colId xmlns:a16="http://schemas.microsoft.com/office/drawing/2014/main" val="20002"/>
                    </a:ext>
                  </a:extLst>
                </a:gridCol>
                <a:gridCol w="771200">
                  <a:extLst>
                    <a:ext uri="{9D8B030D-6E8A-4147-A177-3AD203B41FA5}">
                      <a16:colId xmlns:a16="http://schemas.microsoft.com/office/drawing/2014/main" val="20003"/>
                    </a:ext>
                  </a:extLst>
                </a:gridCol>
                <a:gridCol w="771200">
                  <a:extLst>
                    <a:ext uri="{9D8B030D-6E8A-4147-A177-3AD203B41FA5}">
                      <a16:colId xmlns:a16="http://schemas.microsoft.com/office/drawing/2014/main" val="20004"/>
                    </a:ext>
                  </a:extLst>
                </a:gridCol>
                <a:gridCol w="771200">
                  <a:extLst>
                    <a:ext uri="{9D8B030D-6E8A-4147-A177-3AD203B41FA5}">
                      <a16:colId xmlns:a16="http://schemas.microsoft.com/office/drawing/2014/main" val="20005"/>
                    </a:ext>
                  </a:extLst>
                </a:gridCol>
                <a:gridCol w="771200">
                  <a:extLst>
                    <a:ext uri="{9D8B030D-6E8A-4147-A177-3AD203B41FA5}">
                      <a16:colId xmlns:a16="http://schemas.microsoft.com/office/drawing/2014/main" val="20006"/>
                    </a:ext>
                  </a:extLst>
                </a:gridCol>
                <a:gridCol w="771200">
                  <a:extLst>
                    <a:ext uri="{9D8B030D-6E8A-4147-A177-3AD203B41FA5}">
                      <a16:colId xmlns:a16="http://schemas.microsoft.com/office/drawing/2014/main" val="20007"/>
                    </a:ext>
                  </a:extLst>
                </a:gridCol>
                <a:gridCol w="771200">
                  <a:extLst>
                    <a:ext uri="{9D8B030D-6E8A-4147-A177-3AD203B41FA5}">
                      <a16:colId xmlns:a16="http://schemas.microsoft.com/office/drawing/2014/main" val="20008"/>
                    </a:ext>
                  </a:extLst>
                </a:gridCol>
                <a:gridCol w="771200">
                  <a:extLst>
                    <a:ext uri="{9D8B030D-6E8A-4147-A177-3AD203B41FA5}">
                      <a16:colId xmlns:a16="http://schemas.microsoft.com/office/drawing/2014/main" val="20009"/>
                    </a:ext>
                  </a:extLst>
                </a:gridCol>
                <a:gridCol w="1180125">
                  <a:extLst>
                    <a:ext uri="{9D8B030D-6E8A-4147-A177-3AD203B41FA5}">
                      <a16:colId xmlns:a16="http://schemas.microsoft.com/office/drawing/2014/main" val="20010"/>
                    </a:ext>
                  </a:extLst>
                </a:gridCol>
                <a:gridCol w="1199200">
                  <a:extLst>
                    <a:ext uri="{9D8B030D-6E8A-4147-A177-3AD203B41FA5}">
                      <a16:colId xmlns:a16="http://schemas.microsoft.com/office/drawing/2014/main" val="20011"/>
                    </a:ext>
                  </a:extLst>
                </a:gridCol>
              </a:tblGrid>
              <a:tr h="472350">
                <a:tc>
                  <a:txBody>
                    <a:bodyPr/>
                    <a:lstStyle/>
                    <a:p>
                      <a:pPr marL="0" marR="0" lvl="0" indent="0" algn="ctr" rtl="0">
                        <a:spcBef>
                          <a:spcPts val="0"/>
                        </a:spcBef>
                        <a:spcAft>
                          <a:spcPts val="0"/>
                        </a:spcAft>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구분</a:t>
                      </a:r>
                      <a:endParaRPr dirty="0"/>
                    </a:p>
                  </a:txBody>
                  <a:tcPr marL="91450" marR="91450" marT="45725" marB="45725" anchor="ctr">
                    <a:solidFill>
                      <a:srgbClr val="1B328F"/>
                    </a:solidFill>
                  </a:tcPr>
                </a:tc>
                <a:tc gridSpan="3">
                  <a:txBody>
                    <a:bodyPr/>
                    <a:lstStyle/>
                    <a:p>
                      <a:pPr marL="0" marR="0" lvl="0" indent="0" algn="ctr" rtl="0">
                        <a:spcBef>
                          <a:spcPts val="0"/>
                        </a:spcBef>
                        <a:spcAft>
                          <a:spcPts val="0"/>
                        </a:spcAft>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1주차(9/6 ~ 9/10)</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2주차(9/11 ~ 9/17)</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3주차(9/18 ~ 9/24)</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2">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4주차(9/25 ~ 9/26)</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extLst>
                  <a:ext uri="{0D108BD9-81ED-4DB2-BD59-A6C34878D82A}">
                    <a16:rowId xmlns:a16="http://schemas.microsoft.com/office/drawing/2014/main" val="10000"/>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분석 기획</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1"/>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수집</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2"/>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논문 자료 수집</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3"/>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a:t>
                      </a:r>
                      <a:r>
                        <a:rPr lang="ko-KR" sz="1400" b="1" u="none" strike="noStrike" cap="none" dirty="0" err="1">
                          <a:latin typeface="여기어때 잘난체" panose="020B0600000101010101" pitchFamily="50" charset="-127"/>
                          <a:ea typeface="여기어때 잘난체" panose="020B0600000101010101" pitchFamily="50" charset="-127"/>
                        </a:rPr>
                        <a:t>전처리</a:t>
                      </a:r>
                      <a:endParaRPr sz="1400" b="1" u="none" strike="noStrike" cap="none"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4"/>
                  </a:ext>
                </a:extLst>
              </a:tr>
              <a:tr h="411300">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탐색적 데이터 분석 </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5"/>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시각화</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6"/>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통계 분석</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7"/>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모델 생성 및 평가</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8"/>
                  </a:ext>
                </a:extLst>
              </a:tr>
              <a:tr h="410625">
                <a:tc>
                  <a:txBody>
                    <a:bodyPr/>
                    <a:lstStyle/>
                    <a:p>
                      <a:pPr marL="0" marR="0" lvl="0" indent="0" algn="ctr" rtl="0">
                        <a:spcBef>
                          <a:spcPts val="0"/>
                        </a:spcBef>
                        <a:spcAft>
                          <a:spcPts val="0"/>
                        </a:spcAft>
                        <a:buNone/>
                      </a:pPr>
                      <a:r>
                        <a:rPr lang="ko-KR" sz="1400" b="1" u="none" strike="noStrike" cap="none" dirty="0" err="1">
                          <a:latin typeface="여기어때 잘난체" panose="020B0600000101010101" pitchFamily="50" charset="-127"/>
                          <a:ea typeface="여기어때 잘난체" panose="020B0600000101010101" pitchFamily="50" charset="-127"/>
                        </a:rPr>
                        <a:t>Streamlit</a:t>
                      </a:r>
                      <a:r>
                        <a:rPr lang="ko-KR" sz="1400" b="1" u="none" strike="noStrike" cap="none" dirty="0">
                          <a:latin typeface="여기어때 잘난체" panose="020B0600000101010101" pitchFamily="50" charset="-127"/>
                          <a:ea typeface="여기어때 잘난체" panose="020B0600000101010101" pitchFamily="50" charset="-127"/>
                        </a:rPr>
                        <a:t> 배포</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9"/>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웹 연동 및 배포</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10"/>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프로젝트 발표</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3300"/>
                    </a:solidFill>
                  </a:tcPr>
                </a:tc>
                <a:extLst>
                  <a:ext uri="{0D108BD9-81ED-4DB2-BD59-A6C34878D82A}">
                    <a16:rowId xmlns:a16="http://schemas.microsoft.com/office/drawing/2014/main" val="10011"/>
                  </a:ext>
                </a:extLst>
              </a:tr>
            </a:tbl>
          </a:graphicData>
        </a:graphic>
      </p:graphicFrame>
      <p:pic>
        <p:nvPicPr>
          <p:cNvPr id="2" name="Google Shape;93;p1" descr="어둠, 달, 블랙이(가) 표시된 사진&#10;&#10;자동 생성된 설명">
            <a:extLst>
              <a:ext uri="{FF2B5EF4-FFF2-40B4-BE49-F238E27FC236}">
                <a16:creationId xmlns:a16="http://schemas.microsoft.com/office/drawing/2014/main" id="{DE154AF6-23A8-5EC3-C9E0-9BF84C13CDC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algn="ctr">
                <a:lnSpc>
                  <a:spcPct val="150000"/>
                </a:lnSpc>
              </a:pPr>
              <a:r>
                <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62886" y="3464119"/>
            <a:ext cx="199548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162128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수집</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 name="TextBox 3">
            <a:extLst>
              <a:ext uri="{FF2B5EF4-FFF2-40B4-BE49-F238E27FC236}">
                <a16:creationId xmlns:a16="http://schemas.microsoft.com/office/drawing/2014/main" id="{E0B5C28D-F0E0-9F41-8DBB-1C41279065B6}"/>
              </a:ext>
            </a:extLst>
          </p:cNvPr>
          <p:cNvSpPr txBox="1"/>
          <p:nvPr/>
        </p:nvSpPr>
        <p:spPr>
          <a:xfrm>
            <a:off x="839753" y="5990253"/>
            <a:ext cx="11663266" cy="698396"/>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기존 연구를 참고하여 경제 지표와 주거 특성이 주택 전세가격에 영향을 준다는 것을 파악하여 변수로 채택</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이외에도 주택 전세가격에 미치는 다른 요인들을 확인하기 위해 </a:t>
            </a:r>
            <a:r>
              <a:rPr lang="ko-KR" altLang="en-US" dirty="0" err="1">
                <a:latin typeface="여기어때 잘난체" panose="020B0600000101010101" pitchFamily="50" charset="-127"/>
                <a:ea typeface="여기어때 잘난체" panose="020B0600000101010101" pitchFamily="50" charset="-127"/>
              </a:rPr>
              <a:t>범죄율</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치안</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인구수 변수를 채택</a:t>
            </a:r>
          </a:p>
        </p:txBody>
      </p:sp>
      <p:pic>
        <p:nvPicPr>
          <p:cNvPr id="7" name="그림 6" descr="텍스트, 스크린샷, 폰트, 번호이(가) 표시된 사진&#10;&#10;자동 생성된 설명">
            <a:extLst>
              <a:ext uri="{FF2B5EF4-FFF2-40B4-BE49-F238E27FC236}">
                <a16:creationId xmlns:a16="http://schemas.microsoft.com/office/drawing/2014/main" id="{305583C0-ED04-3AB1-1540-D1FA1E253EF4}"/>
              </a:ext>
            </a:extLst>
          </p:cNvPr>
          <p:cNvPicPr>
            <a:picLocks noChangeAspect="1"/>
          </p:cNvPicPr>
          <p:nvPr/>
        </p:nvPicPr>
        <p:blipFill>
          <a:blip r:embed="rId4"/>
          <a:stretch>
            <a:fillRect/>
          </a:stretch>
        </p:blipFill>
        <p:spPr>
          <a:xfrm>
            <a:off x="1217368" y="2610811"/>
            <a:ext cx="3290136" cy="2729039"/>
          </a:xfrm>
          <a:prstGeom prst="rect">
            <a:avLst/>
          </a:prstGeom>
        </p:spPr>
      </p:pic>
      <p:pic>
        <p:nvPicPr>
          <p:cNvPr id="9" name="그림 8" descr="텍스트, 스크린샷, 번호, 폰트이(가) 표시된 사진&#10;&#10;자동 생성된 설명">
            <a:extLst>
              <a:ext uri="{FF2B5EF4-FFF2-40B4-BE49-F238E27FC236}">
                <a16:creationId xmlns:a16="http://schemas.microsoft.com/office/drawing/2014/main" id="{9E11599D-54CB-7AD0-E10F-B7240EE1E53B}"/>
              </a:ext>
            </a:extLst>
          </p:cNvPr>
          <p:cNvPicPr>
            <a:picLocks noChangeAspect="1"/>
          </p:cNvPicPr>
          <p:nvPr/>
        </p:nvPicPr>
        <p:blipFill>
          <a:blip r:embed="rId5"/>
          <a:stretch>
            <a:fillRect/>
          </a:stretch>
        </p:blipFill>
        <p:spPr>
          <a:xfrm>
            <a:off x="6330557" y="2692569"/>
            <a:ext cx="5543510" cy="2568848"/>
          </a:xfrm>
          <a:prstGeom prst="rect">
            <a:avLst/>
          </a:prstGeom>
        </p:spPr>
      </p:pic>
      <p:sp>
        <p:nvSpPr>
          <p:cNvPr id="3" name="Google Shape;238;p6">
            <a:extLst>
              <a:ext uri="{FF2B5EF4-FFF2-40B4-BE49-F238E27FC236}">
                <a16:creationId xmlns:a16="http://schemas.microsoft.com/office/drawing/2014/main" id="{5D130806-2EAD-E03D-C04E-D509B43D24E0}"/>
              </a:ext>
            </a:extLst>
          </p:cNvPr>
          <p:cNvSpPr/>
          <p:nvPr/>
        </p:nvSpPr>
        <p:spPr>
          <a:xfrm>
            <a:off x="145154" y="6136225"/>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26" name="Picture 2" descr="한국학술지인용색인 Korea Citation Index">
            <a:extLst>
              <a:ext uri="{FF2B5EF4-FFF2-40B4-BE49-F238E27FC236}">
                <a16:creationId xmlns:a16="http://schemas.microsoft.com/office/drawing/2014/main" id="{BFC3CF6A-E8AC-67C6-C8ED-58D816E4B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9620" y="984710"/>
            <a:ext cx="2490078" cy="581018"/>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FCBC23C3-AE86-D3CA-5325-5F0C4B66FFE0}"/>
              </a:ext>
            </a:extLst>
          </p:cNvPr>
          <p:cNvPicPr>
            <a:picLocks noChangeAspect="1"/>
          </p:cNvPicPr>
          <p:nvPr/>
        </p:nvPicPr>
        <p:blipFill>
          <a:blip r:embed="rId7"/>
          <a:stretch>
            <a:fillRect/>
          </a:stretch>
        </p:blipFill>
        <p:spPr>
          <a:xfrm>
            <a:off x="697761" y="2112776"/>
            <a:ext cx="5071343" cy="336744"/>
          </a:xfrm>
          <a:prstGeom prst="rect">
            <a:avLst/>
          </a:prstGeom>
        </p:spPr>
      </p:pic>
      <p:pic>
        <p:nvPicPr>
          <p:cNvPr id="21" name="그래픽 20" descr="문서 단색으로 채워진">
            <a:extLst>
              <a:ext uri="{FF2B5EF4-FFF2-40B4-BE49-F238E27FC236}">
                <a16:creationId xmlns:a16="http://schemas.microsoft.com/office/drawing/2014/main" id="{C8803E6D-C424-A64C-B916-489BD9DCAD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1356" y="2032419"/>
            <a:ext cx="360000" cy="360000"/>
          </a:xfrm>
          <a:prstGeom prst="rect">
            <a:avLst/>
          </a:prstGeom>
        </p:spPr>
      </p:pic>
      <p:grpSp>
        <p:nvGrpSpPr>
          <p:cNvPr id="23" name="그룹 22">
            <a:extLst>
              <a:ext uri="{FF2B5EF4-FFF2-40B4-BE49-F238E27FC236}">
                <a16:creationId xmlns:a16="http://schemas.microsoft.com/office/drawing/2014/main" id="{96EF2086-1AC4-B23E-4252-672F6637FAC6}"/>
              </a:ext>
            </a:extLst>
          </p:cNvPr>
          <p:cNvGrpSpPr/>
          <p:nvPr/>
        </p:nvGrpSpPr>
        <p:grpSpPr>
          <a:xfrm>
            <a:off x="6818010" y="1990829"/>
            <a:ext cx="4777729" cy="601319"/>
            <a:chOff x="924573" y="5296663"/>
            <a:chExt cx="5961419" cy="693590"/>
          </a:xfrm>
        </p:grpSpPr>
        <p:pic>
          <p:nvPicPr>
            <p:cNvPr id="19" name="그림 18">
              <a:extLst>
                <a:ext uri="{FF2B5EF4-FFF2-40B4-BE49-F238E27FC236}">
                  <a16:creationId xmlns:a16="http://schemas.microsoft.com/office/drawing/2014/main" id="{7CCF13E3-B33F-500F-4BBF-AF4BD65ACC3A}"/>
                </a:ext>
              </a:extLst>
            </p:cNvPr>
            <p:cNvPicPr>
              <a:picLocks noChangeAspect="1"/>
            </p:cNvPicPr>
            <p:nvPr/>
          </p:nvPicPr>
          <p:blipFill rotWithShape="1">
            <a:blip r:embed="rId10"/>
            <a:srcRect t="-11922" r="45938"/>
            <a:stretch/>
          </p:blipFill>
          <p:spPr>
            <a:xfrm>
              <a:off x="924573" y="5296663"/>
              <a:ext cx="5961419" cy="400873"/>
            </a:xfrm>
            <a:prstGeom prst="rect">
              <a:avLst/>
            </a:prstGeom>
          </p:spPr>
        </p:pic>
        <p:pic>
          <p:nvPicPr>
            <p:cNvPr id="22" name="그림 21">
              <a:extLst>
                <a:ext uri="{FF2B5EF4-FFF2-40B4-BE49-F238E27FC236}">
                  <a16:creationId xmlns:a16="http://schemas.microsoft.com/office/drawing/2014/main" id="{F1743620-239B-7482-82A2-1B0A9003AEA8}"/>
                </a:ext>
              </a:extLst>
            </p:cNvPr>
            <p:cNvPicPr>
              <a:picLocks noChangeAspect="1"/>
            </p:cNvPicPr>
            <p:nvPr/>
          </p:nvPicPr>
          <p:blipFill rotWithShape="1">
            <a:blip r:embed="rId10"/>
            <a:srcRect l="54061" r="1" b="9137"/>
            <a:stretch/>
          </p:blipFill>
          <p:spPr>
            <a:xfrm>
              <a:off x="924573" y="5664809"/>
              <a:ext cx="5065676" cy="325444"/>
            </a:xfrm>
            <a:prstGeom prst="rect">
              <a:avLst/>
            </a:prstGeom>
          </p:spPr>
        </p:pic>
      </p:grpSp>
      <p:sp>
        <p:nvSpPr>
          <p:cNvPr id="25" name="사각형: 둥근 모서리 24">
            <a:extLst>
              <a:ext uri="{FF2B5EF4-FFF2-40B4-BE49-F238E27FC236}">
                <a16:creationId xmlns:a16="http://schemas.microsoft.com/office/drawing/2014/main" id="{BBED6B4F-D88A-0FBB-9F92-4CE10CD6D282}"/>
              </a:ext>
            </a:extLst>
          </p:cNvPr>
          <p:cNvSpPr/>
          <p:nvPr/>
        </p:nvSpPr>
        <p:spPr>
          <a:xfrm>
            <a:off x="93305" y="1735114"/>
            <a:ext cx="5852190" cy="3872584"/>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6" name="사각형: 둥근 모서리 25">
            <a:extLst>
              <a:ext uri="{FF2B5EF4-FFF2-40B4-BE49-F238E27FC236}">
                <a16:creationId xmlns:a16="http://schemas.microsoft.com/office/drawing/2014/main" id="{0B6089C0-4516-7971-80DE-43990651C40C}"/>
              </a:ext>
            </a:extLst>
          </p:cNvPr>
          <p:cNvSpPr/>
          <p:nvPr/>
        </p:nvSpPr>
        <p:spPr>
          <a:xfrm>
            <a:off x="6105935" y="1735114"/>
            <a:ext cx="5992755" cy="3872584"/>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 name="그래픽 1" descr="문서 단색으로 채워진">
            <a:extLst>
              <a:ext uri="{FF2B5EF4-FFF2-40B4-BE49-F238E27FC236}">
                <a16:creationId xmlns:a16="http://schemas.microsoft.com/office/drawing/2014/main" id="{0A23E8CB-C980-EF99-4F4C-C4954EED58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8082" y="2032419"/>
            <a:ext cx="360000" cy="360000"/>
          </a:xfrm>
          <a:prstGeom prst="rect">
            <a:avLst/>
          </a:prstGeom>
        </p:spPr>
      </p:pic>
    </p:spTree>
    <p:extLst>
      <p:ext uri="{BB962C8B-B14F-4D97-AF65-F5344CB8AC3E}">
        <p14:creationId xmlns:p14="http://schemas.microsoft.com/office/powerpoint/2010/main" val="278491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 name="사각형: 둥근 모서리 3">
            <a:extLst>
              <a:ext uri="{FF2B5EF4-FFF2-40B4-BE49-F238E27FC236}">
                <a16:creationId xmlns:a16="http://schemas.microsoft.com/office/drawing/2014/main" id="{B59DB830-32D5-8682-A45D-B2F5CC97971A}"/>
              </a:ext>
            </a:extLst>
          </p:cNvPr>
          <p:cNvSpPr/>
          <p:nvPr/>
        </p:nvSpPr>
        <p:spPr>
          <a:xfrm>
            <a:off x="4154324" y="1891855"/>
            <a:ext cx="3812220"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분할 </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아파트</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오피스텔</a:t>
            </a:r>
            <a:r>
              <a:rPr lang="en-US" altLang="ko-KR" dirty="0">
                <a:latin typeface="여기어때 잘난체" panose="020B0600000101010101" pitchFamily="50" charset="-127"/>
                <a:ea typeface="여기어때 잘난체" panose="020B0600000101010101" pitchFamily="50" charset="-127"/>
              </a:rPr>
              <a:t>, </a:t>
            </a:r>
            <a:r>
              <a:rPr lang="ko-KR" altLang="en-US" dirty="0" err="1">
                <a:latin typeface="여기어때 잘난체" panose="020B0600000101010101" pitchFamily="50" charset="-127"/>
                <a:ea typeface="여기어때 잘난체" panose="020B0600000101010101" pitchFamily="50" charset="-127"/>
              </a:rPr>
              <a:t>연립다세대</a:t>
            </a:r>
            <a:r>
              <a:rPr lang="en-US" altLang="ko-KR" dirty="0">
                <a:latin typeface="여기어때 잘난체" panose="020B0600000101010101" pitchFamily="50" charset="-127"/>
                <a:ea typeface="여기어때 잘난체" panose="020B0600000101010101" pitchFamily="50" charset="-127"/>
              </a:rPr>
              <a:t>)</a:t>
            </a:r>
            <a:endParaRPr lang="ko-KR" altLang="en-US" dirty="0">
              <a:latin typeface="여기어때 잘난체" panose="020B0600000101010101" pitchFamily="50" charset="-127"/>
              <a:ea typeface="여기어때 잘난체" panose="020B0600000101010101" pitchFamily="50" charset="-127"/>
            </a:endParaRPr>
          </a:p>
        </p:txBody>
      </p:sp>
      <p:sp>
        <p:nvSpPr>
          <p:cNvPr id="7" name="사각형: 둥근 모서리 6">
            <a:extLst>
              <a:ext uri="{FF2B5EF4-FFF2-40B4-BE49-F238E27FC236}">
                <a16:creationId xmlns:a16="http://schemas.microsoft.com/office/drawing/2014/main" id="{B46D59E9-3F51-EE05-7092-FBC2033CEEC3}"/>
              </a:ext>
            </a:extLst>
          </p:cNvPr>
          <p:cNvSpPr/>
          <p:nvPr/>
        </p:nvSpPr>
        <p:spPr>
          <a:xfrm>
            <a:off x="312699" y="2871539"/>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위치 데이터</a:t>
            </a:r>
          </a:p>
        </p:txBody>
      </p:sp>
      <p:sp>
        <p:nvSpPr>
          <p:cNvPr id="8" name="사각형: 둥근 모서리 7">
            <a:extLst>
              <a:ext uri="{FF2B5EF4-FFF2-40B4-BE49-F238E27FC236}">
                <a16:creationId xmlns:a16="http://schemas.microsoft.com/office/drawing/2014/main" id="{EFC39949-77FA-C0B5-008E-27E5187484BC}"/>
              </a:ext>
            </a:extLst>
          </p:cNvPr>
          <p:cNvSpPr/>
          <p:nvPr/>
        </p:nvSpPr>
        <p:spPr>
          <a:xfrm>
            <a:off x="312700" y="1895305"/>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부동산 데이터</a:t>
            </a:r>
          </a:p>
        </p:txBody>
      </p:sp>
      <p:sp>
        <p:nvSpPr>
          <p:cNvPr id="9" name="사각형: 둥근 모서리 8">
            <a:extLst>
              <a:ext uri="{FF2B5EF4-FFF2-40B4-BE49-F238E27FC236}">
                <a16:creationId xmlns:a16="http://schemas.microsoft.com/office/drawing/2014/main" id="{864D243C-F2FE-8ADA-0E45-1C2987D47692}"/>
              </a:ext>
            </a:extLst>
          </p:cNvPr>
          <p:cNvSpPr/>
          <p:nvPr/>
        </p:nvSpPr>
        <p:spPr>
          <a:xfrm>
            <a:off x="312699" y="3847773"/>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범죄율</a:t>
            </a:r>
            <a:r>
              <a:rPr lang="ko-KR" altLang="en-US" dirty="0">
                <a:latin typeface="여기어때 잘난체" panose="020B0600000101010101" pitchFamily="50" charset="-127"/>
                <a:ea typeface="여기어때 잘난체" panose="020B0600000101010101" pitchFamily="50" charset="-127"/>
              </a:rPr>
              <a:t> </a:t>
            </a:r>
          </a:p>
        </p:txBody>
      </p:sp>
      <p:sp>
        <p:nvSpPr>
          <p:cNvPr id="10" name="사각형: 둥근 모서리 9">
            <a:extLst>
              <a:ext uri="{FF2B5EF4-FFF2-40B4-BE49-F238E27FC236}">
                <a16:creationId xmlns:a16="http://schemas.microsoft.com/office/drawing/2014/main" id="{CCEF0F9A-7231-1FF6-0934-E6902B7B5FBA}"/>
              </a:ext>
            </a:extLst>
          </p:cNvPr>
          <p:cNvSpPr/>
          <p:nvPr/>
        </p:nvSpPr>
        <p:spPr>
          <a:xfrm>
            <a:off x="312699" y="4824007"/>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경제 데이터</a:t>
            </a:r>
          </a:p>
        </p:txBody>
      </p:sp>
      <p:sp>
        <p:nvSpPr>
          <p:cNvPr id="11" name="사각형: 둥근 모서리 10">
            <a:extLst>
              <a:ext uri="{FF2B5EF4-FFF2-40B4-BE49-F238E27FC236}">
                <a16:creationId xmlns:a16="http://schemas.microsoft.com/office/drawing/2014/main" id="{DF3A5AD0-734F-CFC4-9752-C8FF01863E72}"/>
              </a:ext>
            </a:extLst>
          </p:cNvPr>
          <p:cNvSpPr/>
          <p:nvPr/>
        </p:nvSpPr>
        <p:spPr>
          <a:xfrm>
            <a:off x="312700" y="5800242"/>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인구 데이터</a:t>
            </a:r>
          </a:p>
        </p:txBody>
      </p:sp>
      <p:sp>
        <p:nvSpPr>
          <p:cNvPr id="12" name="사각형: 둥근 모서리 11">
            <a:extLst>
              <a:ext uri="{FF2B5EF4-FFF2-40B4-BE49-F238E27FC236}">
                <a16:creationId xmlns:a16="http://schemas.microsoft.com/office/drawing/2014/main" id="{527C05D8-218E-FB15-B256-1EBD7B5006CE}"/>
              </a:ext>
            </a:extLst>
          </p:cNvPr>
          <p:cNvSpPr/>
          <p:nvPr/>
        </p:nvSpPr>
        <p:spPr>
          <a:xfrm>
            <a:off x="4154323" y="2871539"/>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결측치</a:t>
            </a:r>
            <a:r>
              <a:rPr lang="ko-KR" altLang="en-US" dirty="0">
                <a:latin typeface="여기어때 잘난체" panose="020B0600000101010101" pitchFamily="50" charset="-127"/>
                <a:ea typeface="여기어때 잘난체" panose="020B0600000101010101" pitchFamily="50" charset="-127"/>
              </a:rPr>
              <a:t> 제거 및 처리</a:t>
            </a:r>
          </a:p>
        </p:txBody>
      </p:sp>
      <p:sp>
        <p:nvSpPr>
          <p:cNvPr id="13" name="사각형: 둥근 모서리 12">
            <a:extLst>
              <a:ext uri="{FF2B5EF4-FFF2-40B4-BE49-F238E27FC236}">
                <a16:creationId xmlns:a16="http://schemas.microsoft.com/office/drawing/2014/main" id="{F3207C38-87CA-6ADA-68E1-CF6AC8AE5BAF}"/>
              </a:ext>
            </a:extLst>
          </p:cNvPr>
          <p:cNvSpPr/>
          <p:nvPr/>
        </p:nvSpPr>
        <p:spPr>
          <a:xfrm>
            <a:off x="4154323" y="3847773"/>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파생변수 생성</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건물연수</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rPr>
              <a:t>…)</a:t>
            </a:r>
            <a:endParaRPr lang="ko-KR" altLang="en-US" dirty="0">
              <a:latin typeface="여기어때 잘난체" panose="020B0600000101010101" pitchFamily="50" charset="-127"/>
              <a:ea typeface="여기어때 잘난체" panose="020B0600000101010101" pitchFamily="50" charset="-127"/>
            </a:endParaRPr>
          </a:p>
        </p:txBody>
      </p:sp>
      <p:sp>
        <p:nvSpPr>
          <p:cNvPr id="14" name="사각형: 둥근 모서리 13">
            <a:extLst>
              <a:ext uri="{FF2B5EF4-FFF2-40B4-BE49-F238E27FC236}">
                <a16:creationId xmlns:a16="http://schemas.microsoft.com/office/drawing/2014/main" id="{0659C752-EC53-3953-636C-BD1E3FF177CB}"/>
              </a:ext>
            </a:extLst>
          </p:cNvPr>
          <p:cNvSpPr/>
          <p:nvPr/>
        </p:nvSpPr>
        <p:spPr>
          <a:xfrm>
            <a:off x="4152383" y="5800242"/>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전세 데이터에 나머지 데이터 병합</a:t>
            </a:r>
          </a:p>
        </p:txBody>
      </p:sp>
      <p:sp>
        <p:nvSpPr>
          <p:cNvPr id="15" name="사각형: 둥근 모서리 14">
            <a:extLst>
              <a:ext uri="{FF2B5EF4-FFF2-40B4-BE49-F238E27FC236}">
                <a16:creationId xmlns:a16="http://schemas.microsoft.com/office/drawing/2014/main" id="{B58C1415-8753-DA79-67D8-62EF776408CF}"/>
              </a:ext>
            </a:extLst>
          </p:cNvPr>
          <p:cNvSpPr/>
          <p:nvPr/>
        </p:nvSpPr>
        <p:spPr>
          <a:xfrm>
            <a:off x="4152383" y="4824007"/>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주소데이터 이용 좌표 추출</a:t>
            </a:r>
            <a:endParaRPr lang="en-US" altLang="ko-KR" dirty="0">
              <a:latin typeface="여기어때 잘난체" panose="020B0600000101010101" pitchFamily="50" charset="-127"/>
              <a:ea typeface="여기어때 잘난체" panose="020B0600000101010101" pitchFamily="50" charset="-127"/>
            </a:endParaRPr>
          </a:p>
        </p:txBody>
      </p:sp>
      <p:sp>
        <p:nvSpPr>
          <p:cNvPr id="16" name="화살표: 오른쪽 15">
            <a:extLst>
              <a:ext uri="{FF2B5EF4-FFF2-40B4-BE49-F238E27FC236}">
                <a16:creationId xmlns:a16="http://schemas.microsoft.com/office/drawing/2014/main" id="{CBEB05CD-39C2-9591-EE48-E6F8428AEA5A}"/>
              </a:ext>
            </a:extLst>
          </p:cNvPr>
          <p:cNvSpPr/>
          <p:nvPr/>
        </p:nvSpPr>
        <p:spPr>
          <a:xfrm>
            <a:off x="2448695" y="3377876"/>
            <a:ext cx="1065940" cy="781115"/>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사각형: 둥근 모서리 16">
            <a:extLst>
              <a:ext uri="{FF2B5EF4-FFF2-40B4-BE49-F238E27FC236}">
                <a16:creationId xmlns:a16="http://schemas.microsoft.com/office/drawing/2014/main" id="{96C88F67-7FB9-1EA2-7BCA-2C8EE6AA8BFD}"/>
              </a:ext>
            </a:extLst>
          </p:cNvPr>
          <p:cNvSpPr/>
          <p:nvPr/>
        </p:nvSpPr>
        <p:spPr>
          <a:xfrm>
            <a:off x="10169790" y="3293541"/>
            <a:ext cx="1725421" cy="948795"/>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latin typeface="여기어때 잘난체" panose="020B0600000101010101" pitchFamily="50" charset="-127"/>
                <a:ea typeface="여기어때 잘난체" panose="020B0600000101010101" pitchFamily="50" charset="-127"/>
              </a:rPr>
              <a:t>최종 </a:t>
            </a:r>
            <a:r>
              <a:rPr lang="ko-KR" altLang="en-US" dirty="0" err="1">
                <a:latin typeface="여기어때 잘난체" panose="020B0600000101010101" pitchFamily="50" charset="-127"/>
                <a:ea typeface="여기어때 잘난체" panose="020B0600000101010101" pitchFamily="50" charset="-127"/>
              </a:rPr>
              <a:t>전처리</a:t>
            </a:r>
            <a:r>
              <a:rPr lang="ko-KR" altLang="en-US" dirty="0">
                <a:latin typeface="여기어때 잘난체" panose="020B0600000101010101" pitchFamily="50" charset="-127"/>
                <a:ea typeface="여기어때 잘난체" panose="020B0600000101010101" pitchFamily="50" charset="-127"/>
              </a:rPr>
              <a:t> 된 데이터 산출</a:t>
            </a:r>
          </a:p>
        </p:txBody>
      </p:sp>
      <p:sp>
        <p:nvSpPr>
          <p:cNvPr id="28" name="화살표: 오른쪽 27">
            <a:extLst>
              <a:ext uri="{FF2B5EF4-FFF2-40B4-BE49-F238E27FC236}">
                <a16:creationId xmlns:a16="http://schemas.microsoft.com/office/drawing/2014/main" id="{EB7DBA25-8B82-3C3C-81A2-B1BBBAE4D794}"/>
              </a:ext>
            </a:extLst>
          </p:cNvPr>
          <p:cNvSpPr/>
          <p:nvPr/>
        </p:nvSpPr>
        <p:spPr>
          <a:xfrm>
            <a:off x="8511518" y="3377382"/>
            <a:ext cx="1065940" cy="781115"/>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 name="사각형: 둥근 모서리 2">
            <a:extLst>
              <a:ext uri="{FF2B5EF4-FFF2-40B4-BE49-F238E27FC236}">
                <a16:creationId xmlns:a16="http://schemas.microsoft.com/office/drawing/2014/main" id="{825BA3EA-4C26-21E4-A826-4C64CE208826}"/>
              </a:ext>
            </a:extLst>
          </p:cNvPr>
          <p:cNvSpPr/>
          <p:nvPr/>
        </p:nvSpPr>
        <p:spPr>
          <a:xfrm>
            <a:off x="93305" y="1306286"/>
            <a:ext cx="1931438" cy="536510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6" name="TextBox 5">
            <a:extLst>
              <a:ext uri="{FF2B5EF4-FFF2-40B4-BE49-F238E27FC236}">
                <a16:creationId xmlns:a16="http://schemas.microsoft.com/office/drawing/2014/main" id="{E22F76D0-34A0-6A1A-D8F4-0666FAC59A20}"/>
              </a:ext>
            </a:extLst>
          </p:cNvPr>
          <p:cNvSpPr txBox="1"/>
          <p:nvPr/>
        </p:nvSpPr>
        <p:spPr>
          <a:xfrm>
            <a:off x="323252" y="1332009"/>
            <a:ext cx="1543665"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Raw Data</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23B87EDB-B2D4-0163-DC6D-5A982933FD21}"/>
              </a:ext>
            </a:extLst>
          </p:cNvPr>
          <p:cNvSpPr/>
          <p:nvPr/>
        </p:nvSpPr>
        <p:spPr>
          <a:xfrm>
            <a:off x="3872204" y="1316807"/>
            <a:ext cx="4376057" cy="536510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9" name="TextBox 18">
            <a:extLst>
              <a:ext uri="{FF2B5EF4-FFF2-40B4-BE49-F238E27FC236}">
                <a16:creationId xmlns:a16="http://schemas.microsoft.com/office/drawing/2014/main" id="{DA2AE2C3-7819-EAE6-5885-C52A2386BDE8}"/>
              </a:ext>
            </a:extLst>
          </p:cNvPr>
          <p:cNvSpPr txBox="1"/>
          <p:nvPr/>
        </p:nvSpPr>
        <p:spPr>
          <a:xfrm>
            <a:off x="5326253" y="1348457"/>
            <a:ext cx="1464478"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Process</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20" name="사각형: 둥근 모서리 19">
            <a:extLst>
              <a:ext uri="{FF2B5EF4-FFF2-40B4-BE49-F238E27FC236}">
                <a16:creationId xmlns:a16="http://schemas.microsoft.com/office/drawing/2014/main" id="{3921FE90-81EF-16A5-D80C-3B2835321E1D}"/>
              </a:ext>
            </a:extLst>
          </p:cNvPr>
          <p:cNvSpPr/>
          <p:nvPr/>
        </p:nvSpPr>
        <p:spPr>
          <a:xfrm>
            <a:off x="10066781" y="2668555"/>
            <a:ext cx="1931438" cy="17261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1" name="TextBox 20">
            <a:extLst>
              <a:ext uri="{FF2B5EF4-FFF2-40B4-BE49-F238E27FC236}">
                <a16:creationId xmlns:a16="http://schemas.microsoft.com/office/drawing/2014/main" id="{A7DC14BB-C375-9891-732C-3B212C43BE00}"/>
              </a:ext>
            </a:extLst>
          </p:cNvPr>
          <p:cNvSpPr txBox="1"/>
          <p:nvPr/>
        </p:nvSpPr>
        <p:spPr>
          <a:xfrm>
            <a:off x="10309592" y="2710233"/>
            <a:ext cx="1464478"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Result</a:t>
            </a:r>
            <a:endParaRPr lang="ko-KR" altLang="en-US" sz="2000" b="1"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6301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4" y="867747"/>
            <a:ext cx="305750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좌표 추출</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10" name="화살표: 오른쪽 9">
            <a:extLst>
              <a:ext uri="{FF2B5EF4-FFF2-40B4-BE49-F238E27FC236}">
                <a16:creationId xmlns:a16="http://schemas.microsoft.com/office/drawing/2014/main" id="{44D78CE2-5D4A-D8A9-05B1-14EB0E44F74D}"/>
              </a:ext>
            </a:extLst>
          </p:cNvPr>
          <p:cNvSpPr/>
          <p:nvPr/>
        </p:nvSpPr>
        <p:spPr>
          <a:xfrm>
            <a:off x="3300852" y="3235683"/>
            <a:ext cx="370374" cy="379196"/>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5" name="화살표: 오른쪽 14">
            <a:extLst>
              <a:ext uri="{FF2B5EF4-FFF2-40B4-BE49-F238E27FC236}">
                <a16:creationId xmlns:a16="http://schemas.microsoft.com/office/drawing/2014/main" id="{60D6E4EC-7861-DABD-E4C3-BAE0ADE14646}"/>
              </a:ext>
            </a:extLst>
          </p:cNvPr>
          <p:cNvSpPr/>
          <p:nvPr/>
        </p:nvSpPr>
        <p:spPr>
          <a:xfrm>
            <a:off x="8881948" y="3285682"/>
            <a:ext cx="370374" cy="379196"/>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TextBox 16">
            <a:extLst>
              <a:ext uri="{FF2B5EF4-FFF2-40B4-BE49-F238E27FC236}">
                <a16:creationId xmlns:a16="http://schemas.microsoft.com/office/drawing/2014/main" id="{8709EB84-DF1C-C5BB-9271-7E375D086B34}"/>
              </a:ext>
            </a:extLst>
          </p:cNvPr>
          <p:cNvSpPr txBox="1"/>
          <p:nvPr/>
        </p:nvSpPr>
        <p:spPr>
          <a:xfrm>
            <a:off x="711155" y="5979172"/>
            <a:ext cx="11952668" cy="738664"/>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자세한 내용은 해당 </a:t>
            </a:r>
            <a:r>
              <a:rPr lang="en-US" altLang="ko-KR" dirty="0" err="1">
                <a:latin typeface="여기어때 잘난체" panose="020B0600000101010101" pitchFamily="50" charset="-127"/>
                <a:ea typeface="여기어때 잘난체" panose="020B0600000101010101" pitchFamily="50" charset="-127"/>
              </a:rPr>
              <a:t>Github</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링크 참조</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hlinkClick r:id="rId4"/>
              </a:rPr>
              <a:t>https://github.com/HSYhrae/team3_semi_project/blob/data/%EC%A2%8C%ED%91%9C_%EC%B6%94%EC%B6%9C.ipynb</a:t>
            </a:r>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 </a:t>
            </a:r>
          </a:p>
        </p:txBody>
      </p:sp>
      <p:grpSp>
        <p:nvGrpSpPr>
          <p:cNvPr id="31" name="그룹 30">
            <a:extLst>
              <a:ext uri="{FF2B5EF4-FFF2-40B4-BE49-F238E27FC236}">
                <a16:creationId xmlns:a16="http://schemas.microsoft.com/office/drawing/2014/main" id="{ED9DB3B3-211B-6DA8-AE61-731D6917EC81}"/>
              </a:ext>
            </a:extLst>
          </p:cNvPr>
          <p:cNvGrpSpPr/>
          <p:nvPr/>
        </p:nvGrpSpPr>
        <p:grpSpPr>
          <a:xfrm>
            <a:off x="202027" y="2261740"/>
            <a:ext cx="2722017" cy="2427080"/>
            <a:chOff x="142324" y="2180936"/>
            <a:chExt cx="2722017" cy="2427080"/>
          </a:xfrm>
        </p:grpSpPr>
        <p:sp>
          <p:nvSpPr>
            <p:cNvPr id="11" name="사각형: 둥근 모서리 10">
              <a:extLst>
                <a:ext uri="{FF2B5EF4-FFF2-40B4-BE49-F238E27FC236}">
                  <a16:creationId xmlns:a16="http://schemas.microsoft.com/office/drawing/2014/main" id="{52D0115D-9430-A60A-E7EC-2581585DA99A}"/>
                </a:ext>
              </a:extLst>
            </p:cNvPr>
            <p:cNvSpPr/>
            <p:nvPr/>
          </p:nvSpPr>
          <p:spPr>
            <a:xfrm>
              <a:off x="151656" y="2256183"/>
              <a:ext cx="2703355" cy="2351833"/>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2" name="Google Shape;272;p8">
              <a:extLst>
                <a:ext uri="{FF2B5EF4-FFF2-40B4-BE49-F238E27FC236}">
                  <a16:creationId xmlns:a16="http://schemas.microsoft.com/office/drawing/2014/main" id="{B41CC706-D39D-7EAA-8372-72BCA442A318}"/>
                </a:ext>
              </a:extLst>
            </p:cNvPr>
            <p:cNvSpPr/>
            <p:nvPr/>
          </p:nvSpPr>
          <p:spPr>
            <a:xfrm>
              <a:off x="142324" y="2180936"/>
              <a:ext cx="2722017" cy="504000"/>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Problem</a:t>
              </a:r>
              <a:endParaRPr kumimoji="0" sz="1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grpSp>
        <p:nvGrpSpPr>
          <p:cNvPr id="28" name="그룹 27">
            <a:extLst>
              <a:ext uri="{FF2B5EF4-FFF2-40B4-BE49-F238E27FC236}">
                <a16:creationId xmlns:a16="http://schemas.microsoft.com/office/drawing/2014/main" id="{2F6D771E-BC19-0171-9CEC-40D33E338901}"/>
              </a:ext>
            </a:extLst>
          </p:cNvPr>
          <p:cNvGrpSpPr/>
          <p:nvPr/>
        </p:nvGrpSpPr>
        <p:grpSpPr>
          <a:xfrm>
            <a:off x="3888891" y="1140830"/>
            <a:ext cx="4738075" cy="4576340"/>
            <a:chOff x="3900894" y="1320277"/>
            <a:chExt cx="4123083" cy="2366812"/>
          </a:xfrm>
        </p:grpSpPr>
        <p:sp>
          <p:nvSpPr>
            <p:cNvPr id="8" name="TextBox 7">
              <a:extLst>
                <a:ext uri="{FF2B5EF4-FFF2-40B4-BE49-F238E27FC236}">
                  <a16:creationId xmlns:a16="http://schemas.microsoft.com/office/drawing/2014/main" id="{76B9AF49-24CB-3230-0CDE-F3A4181356B5}"/>
                </a:ext>
              </a:extLst>
            </p:cNvPr>
            <p:cNvSpPr txBox="1"/>
            <p:nvPr/>
          </p:nvSpPr>
          <p:spPr>
            <a:xfrm>
              <a:off x="4835878" y="1852709"/>
              <a:ext cx="2927884" cy="1830538"/>
            </a:xfrm>
            <a:prstGeom prst="rect">
              <a:avLst/>
            </a:prstGeom>
            <a:noFill/>
          </p:spPr>
          <p:txBody>
            <a:bodyPr wrap="square" rtlCol="0">
              <a:spAutoFit/>
            </a:bodyPr>
            <a:lstStyle/>
            <a:p>
              <a:pPr marL="342900" indent="-342900">
                <a:lnSpc>
                  <a:spcPct val="150000"/>
                </a:lnSpc>
                <a:buAutoNum type="arabicPeriod"/>
              </a:pPr>
              <a:r>
                <a:rPr lang="en-US" altLang="ko-KR" dirty="0" err="1">
                  <a:latin typeface="여기어때 잘난체" panose="020B0600000101010101" pitchFamily="50" charset="-127"/>
                  <a:ea typeface="여기어때 잘난체" panose="020B0600000101010101" pitchFamily="50" charset="-127"/>
                </a:rPr>
                <a:t>drop_duplicates</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함수 활용 위도</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경도를 찾을 주소 데이터를 줄임</a:t>
              </a: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r>
                <a:rPr lang="ko-KR" altLang="en-US" dirty="0">
                  <a:latin typeface="여기어때 잘난체" panose="020B0600000101010101" pitchFamily="50" charset="-127"/>
                  <a:ea typeface="여기어때 잘난체" panose="020B0600000101010101" pitchFamily="50" charset="-127"/>
                </a:rPr>
                <a:t>줄인 데이터에 </a:t>
              </a:r>
              <a:r>
                <a:rPr lang="en-US" altLang="ko-KR" dirty="0">
                  <a:latin typeface="여기어때 잘난체" panose="020B0600000101010101" pitchFamily="50" charset="-127"/>
                  <a:ea typeface="여기어때 잘난체" panose="020B0600000101010101" pitchFamily="50" charset="-127"/>
                </a:rPr>
                <a:t>Google Map API</a:t>
              </a:r>
              <a:r>
                <a:rPr lang="ko-KR" altLang="en-US" dirty="0">
                  <a:latin typeface="여기어때 잘난체" panose="020B0600000101010101" pitchFamily="50" charset="-127"/>
                  <a:ea typeface="여기어때 잘난체" panose="020B0600000101010101" pitchFamily="50" charset="-127"/>
                </a:rPr>
                <a:t>를 사용하여 좌표 추출</a:t>
              </a: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r>
                <a:rPr lang="ko-KR" altLang="en-US" dirty="0">
                  <a:latin typeface="여기어때 잘난체" panose="020B0600000101010101" pitchFamily="50" charset="-127"/>
                  <a:ea typeface="여기어때 잘난체" panose="020B0600000101010101" pitchFamily="50" charset="-127"/>
                </a:rPr>
                <a:t>기존 데이터와 </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주소</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컬럼을 기준으로 병합</a:t>
              </a:r>
              <a:endParaRPr lang="en-US" altLang="ko-KR" dirty="0">
                <a:latin typeface="여기어때 잘난체" panose="020B0600000101010101" pitchFamily="50" charset="-127"/>
                <a:ea typeface="여기어때 잘난체" panose="020B0600000101010101" pitchFamily="50" charset="-127"/>
              </a:endParaRPr>
            </a:p>
            <a:p>
              <a:pPr marL="342900" indent="-342900">
                <a:buAutoNum type="arabicPeriod"/>
              </a:pPr>
              <a:endParaRPr lang="ko-KR" altLang="en-US" dirty="0">
                <a:latin typeface="여기어때 잘난체" panose="020B0600000101010101" pitchFamily="50" charset="-127"/>
                <a:ea typeface="여기어때 잘난체" panose="020B0600000101010101" pitchFamily="50" charset="-127"/>
              </a:endParaRPr>
            </a:p>
          </p:txBody>
        </p:sp>
        <p:sp>
          <p:nvSpPr>
            <p:cNvPr id="24" name="사각형: 둥근 위쪽 모서리 23">
              <a:extLst>
                <a:ext uri="{FF2B5EF4-FFF2-40B4-BE49-F238E27FC236}">
                  <a16:creationId xmlns:a16="http://schemas.microsoft.com/office/drawing/2014/main" id="{84DED16F-A3EA-B69E-EDE2-A2D84BA7A948}"/>
                </a:ext>
              </a:extLst>
            </p:cNvPr>
            <p:cNvSpPr/>
            <p:nvPr/>
          </p:nvSpPr>
          <p:spPr>
            <a:xfrm rot="10800000">
              <a:off x="3909527" y="1572751"/>
              <a:ext cx="4101926" cy="2114338"/>
            </a:xfrm>
            <a:prstGeom prst="round2Same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3" name="Google Shape;272;p8">
              <a:extLst>
                <a:ext uri="{FF2B5EF4-FFF2-40B4-BE49-F238E27FC236}">
                  <a16:creationId xmlns:a16="http://schemas.microsoft.com/office/drawing/2014/main" id="{A3A65E8B-953F-4CEE-7774-A0F2AB0F0414}"/>
                </a:ext>
              </a:extLst>
            </p:cNvPr>
            <p:cNvSpPr/>
            <p:nvPr/>
          </p:nvSpPr>
          <p:spPr>
            <a:xfrm>
              <a:off x="3900894" y="1320277"/>
              <a:ext cx="4123083" cy="417252"/>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Solution</a:t>
              </a:r>
              <a:endParaRPr kumimoji="0"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grpSp>
        <p:nvGrpSpPr>
          <p:cNvPr id="29" name="그룹 28">
            <a:extLst>
              <a:ext uri="{FF2B5EF4-FFF2-40B4-BE49-F238E27FC236}">
                <a16:creationId xmlns:a16="http://schemas.microsoft.com/office/drawing/2014/main" id="{A27F18DB-215A-0F60-6BEF-335E54E6D25D}"/>
              </a:ext>
            </a:extLst>
          </p:cNvPr>
          <p:cNvGrpSpPr/>
          <p:nvPr/>
        </p:nvGrpSpPr>
        <p:grpSpPr>
          <a:xfrm>
            <a:off x="9495173" y="2601422"/>
            <a:ext cx="2688191" cy="1514628"/>
            <a:chOff x="9169753" y="1549337"/>
            <a:chExt cx="2688191" cy="1377370"/>
          </a:xfrm>
        </p:grpSpPr>
        <p:sp>
          <p:nvSpPr>
            <p:cNvPr id="16" name="사각형: 둥근 모서리 15">
              <a:extLst>
                <a:ext uri="{FF2B5EF4-FFF2-40B4-BE49-F238E27FC236}">
                  <a16:creationId xmlns:a16="http://schemas.microsoft.com/office/drawing/2014/main" id="{D2F702F9-D909-0ABE-A9CD-F99E751AE3B7}"/>
                </a:ext>
              </a:extLst>
            </p:cNvPr>
            <p:cNvSpPr/>
            <p:nvPr/>
          </p:nvSpPr>
          <p:spPr>
            <a:xfrm>
              <a:off x="9181883" y="1572751"/>
              <a:ext cx="2475718" cy="1353956"/>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7" name="TextBox 6">
              <a:extLst>
                <a:ext uri="{FF2B5EF4-FFF2-40B4-BE49-F238E27FC236}">
                  <a16:creationId xmlns:a16="http://schemas.microsoft.com/office/drawing/2014/main" id="{EF2BE8C9-C6A0-AB1A-8389-17626829A171}"/>
                </a:ext>
              </a:extLst>
            </p:cNvPr>
            <p:cNvSpPr txBox="1"/>
            <p:nvPr/>
          </p:nvSpPr>
          <p:spPr>
            <a:xfrm>
              <a:off x="9910334" y="2144897"/>
              <a:ext cx="1947610" cy="547814"/>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모든 데이터의 </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위도</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경도를 찾아냄</a:t>
              </a:r>
            </a:p>
          </p:txBody>
        </p:sp>
        <p:sp>
          <p:nvSpPr>
            <p:cNvPr id="25" name="Google Shape;272;p8">
              <a:extLst>
                <a:ext uri="{FF2B5EF4-FFF2-40B4-BE49-F238E27FC236}">
                  <a16:creationId xmlns:a16="http://schemas.microsoft.com/office/drawing/2014/main" id="{80F7052C-E12B-540A-E5E1-8CD99F5F0358}"/>
                </a:ext>
              </a:extLst>
            </p:cNvPr>
            <p:cNvSpPr/>
            <p:nvPr/>
          </p:nvSpPr>
          <p:spPr>
            <a:xfrm>
              <a:off x="9169753" y="1549337"/>
              <a:ext cx="2494800" cy="395332"/>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Result</a:t>
              </a:r>
              <a:endParaRPr kumimoji="0"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sp>
        <p:nvSpPr>
          <p:cNvPr id="32" name="Google Shape;238;p6">
            <a:extLst>
              <a:ext uri="{FF2B5EF4-FFF2-40B4-BE49-F238E27FC236}">
                <a16:creationId xmlns:a16="http://schemas.microsoft.com/office/drawing/2014/main" id="{377A9D4C-971E-982F-8452-A16C2C8E69E2}"/>
              </a:ext>
            </a:extLst>
          </p:cNvPr>
          <p:cNvSpPr/>
          <p:nvPr/>
        </p:nvSpPr>
        <p:spPr>
          <a:xfrm>
            <a:off x="59703" y="6025690"/>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 name="TextBox 2">
            <a:extLst>
              <a:ext uri="{FF2B5EF4-FFF2-40B4-BE49-F238E27FC236}">
                <a16:creationId xmlns:a16="http://schemas.microsoft.com/office/drawing/2014/main" id="{C92A9AD3-39B4-42B4-DFBA-08EF2BCECD0E}"/>
              </a:ext>
            </a:extLst>
          </p:cNvPr>
          <p:cNvSpPr txBox="1"/>
          <p:nvPr/>
        </p:nvSpPr>
        <p:spPr>
          <a:xfrm>
            <a:off x="1669985" y="3243599"/>
            <a:ext cx="1196799" cy="738664"/>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좌표 추출할 데이터가 너무 많음</a:t>
            </a:r>
          </a:p>
        </p:txBody>
      </p:sp>
      <p:pic>
        <p:nvPicPr>
          <p:cNvPr id="14" name="그림 13" descr="블랙, 어둠이(가) 표시된 사진&#10;&#10;자동 생성된 설명">
            <a:extLst>
              <a:ext uri="{FF2B5EF4-FFF2-40B4-BE49-F238E27FC236}">
                <a16:creationId xmlns:a16="http://schemas.microsoft.com/office/drawing/2014/main" id="{5B2F97FB-9EC9-5686-A69F-5A92FAFCAF8C}"/>
              </a:ext>
            </a:extLst>
          </p:cNvPr>
          <p:cNvPicPr>
            <a:picLocks noChangeAspect="1"/>
          </p:cNvPicPr>
          <p:nvPr/>
        </p:nvPicPr>
        <p:blipFill>
          <a:blip r:embed="rId5"/>
          <a:stretch>
            <a:fillRect/>
          </a:stretch>
        </p:blipFill>
        <p:spPr>
          <a:xfrm>
            <a:off x="235750" y="3050668"/>
            <a:ext cx="1386305" cy="1153449"/>
          </a:xfrm>
          <a:prstGeom prst="rect">
            <a:avLst/>
          </a:prstGeom>
        </p:spPr>
      </p:pic>
      <p:pic>
        <p:nvPicPr>
          <p:cNvPr id="19" name="그림 18">
            <a:extLst>
              <a:ext uri="{FF2B5EF4-FFF2-40B4-BE49-F238E27FC236}">
                <a16:creationId xmlns:a16="http://schemas.microsoft.com/office/drawing/2014/main" id="{8924CDE2-C5C3-1DE7-0A2D-156DA389ACDB}"/>
              </a:ext>
            </a:extLst>
          </p:cNvPr>
          <p:cNvPicPr>
            <a:picLocks noChangeAspect="1"/>
          </p:cNvPicPr>
          <p:nvPr/>
        </p:nvPicPr>
        <p:blipFill>
          <a:blip r:embed="rId6"/>
          <a:stretch>
            <a:fillRect/>
          </a:stretch>
        </p:blipFill>
        <p:spPr>
          <a:xfrm>
            <a:off x="4062297" y="2267980"/>
            <a:ext cx="817981" cy="817981"/>
          </a:xfrm>
          <a:prstGeom prst="rect">
            <a:avLst/>
          </a:prstGeom>
        </p:spPr>
      </p:pic>
      <p:pic>
        <p:nvPicPr>
          <p:cNvPr id="21" name="그림 20">
            <a:extLst>
              <a:ext uri="{FF2B5EF4-FFF2-40B4-BE49-F238E27FC236}">
                <a16:creationId xmlns:a16="http://schemas.microsoft.com/office/drawing/2014/main" id="{AF0BE1B0-750F-9464-EA58-027B78818550}"/>
              </a:ext>
            </a:extLst>
          </p:cNvPr>
          <p:cNvPicPr>
            <a:picLocks noChangeAspect="1"/>
          </p:cNvPicPr>
          <p:nvPr/>
        </p:nvPicPr>
        <p:blipFill>
          <a:blip r:embed="rId7"/>
          <a:stretch>
            <a:fillRect/>
          </a:stretch>
        </p:blipFill>
        <p:spPr>
          <a:xfrm>
            <a:off x="4057364" y="3333979"/>
            <a:ext cx="817981" cy="817981"/>
          </a:xfrm>
          <a:prstGeom prst="rect">
            <a:avLst/>
          </a:prstGeom>
        </p:spPr>
      </p:pic>
      <p:pic>
        <p:nvPicPr>
          <p:cNvPr id="33" name="그림 32">
            <a:extLst>
              <a:ext uri="{FF2B5EF4-FFF2-40B4-BE49-F238E27FC236}">
                <a16:creationId xmlns:a16="http://schemas.microsoft.com/office/drawing/2014/main" id="{75DB8CCE-A112-20A6-E7EB-79C320E9424E}"/>
              </a:ext>
            </a:extLst>
          </p:cNvPr>
          <p:cNvPicPr>
            <a:picLocks noChangeAspect="1"/>
          </p:cNvPicPr>
          <p:nvPr/>
        </p:nvPicPr>
        <p:blipFill>
          <a:blip r:embed="rId8"/>
          <a:stretch>
            <a:fillRect/>
          </a:stretch>
        </p:blipFill>
        <p:spPr>
          <a:xfrm>
            <a:off x="4057364" y="4614206"/>
            <a:ext cx="817982" cy="817982"/>
          </a:xfrm>
          <a:prstGeom prst="rect">
            <a:avLst/>
          </a:prstGeom>
        </p:spPr>
      </p:pic>
      <p:pic>
        <p:nvPicPr>
          <p:cNvPr id="35" name="그래픽 34" descr="아이디어를 가진 사람 윤곽선">
            <a:extLst>
              <a:ext uri="{FF2B5EF4-FFF2-40B4-BE49-F238E27FC236}">
                <a16:creationId xmlns:a16="http://schemas.microsoft.com/office/drawing/2014/main" id="{0C914D7C-57B8-C7DA-F1F2-FE81F1F6FA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1696" y="3023196"/>
            <a:ext cx="914400" cy="914400"/>
          </a:xfrm>
          <a:prstGeom prst="rect">
            <a:avLst/>
          </a:prstGeom>
        </p:spPr>
      </p:pic>
    </p:spTree>
    <p:extLst>
      <p:ext uri="{BB962C8B-B14F-4D97-AF65-F5344CB8AC3E}">
        <p14:creationId xmlns:p14="http://schemas.microsoft.com/office/powerpoint/2010/main" val="166131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547952"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결측치</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6" name="화살표: 오른쪽 5">
            <a:extLst>
              <a:ext uri="{FF2B5EF4-FFF2-40B4-BE49-F238E27FC236}">
                <a16:creationId xmlns:a16="http://schemas.microsoft.com/office/drawing/2014/main" id="{0F41741B-FDB5-4AA0-841F-9EFFCD35B012}"/>
              </a:ext>
            </a:extLst>
          </p:cNvPr>
          <p:cNvSpPr/>
          <p:nvPr/>
        </p:nvSpPr>
        <p:spPr>
          <a:xfrm>
            <a:off x="5793155" y="2537394"/>
            <a:ext cx="646331" cy="377890"/>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052" name="Picture 4">
            <a:extLst>
              <a:ext uri="{FF2B5EF4-FFF2-40B4-BE49-F238E27FC236}">
                <a16:creationId xmlns:a16="http://schemas.microsoft.com/office/drawing/2014/main" id="{77357B65-B9D5-8DE8-D515-A9BC68A233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01"/>
          <a:stretch/>
        </p:blipFill>
        <p:spPr bwMode="auto">
          <a:xfrm rot="5400000">
            <a:off x="-58248" y="1605511"/>
            <a:ext cx="4854178" cy="437764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9E6C260-2B3D-CC7C-9843-9C20914F08B2}"/>
              </a:ext>
            </a:extLst>
          </p:cNvPr>
          <p:cNvSpPr/>
          <p:nvPr/>
        </p:nvSpPr>
        <p:spPr>
          <a:xfrm>
            <a:off x="297650" y="3204756"/>
            <a:ext cx="3343607" cy="1584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 name="직사각형 2">
            <a:extLst>
              <a:ext uri="{FF2B5EF4-FFF2-40B4-BE49-F238E27FC236}">
                <a16:creationId xmlns:a16="http://schemas.microsoft.com/office/drawing/2014/main" id="{DA38853A-A460-00BC-C85D-E679C0843E7B}"/>
              </a:ext>
            </a:extLst>
          </p:cNvPr>
          <p:cNvSpPr/>
          <p:nvPr/>
        </p:nvSpPr>
        <p:spPr>
          <a:xfrm>
            <a:off x="297650" y="5179505"/>
            <a:ext cx="4260015" cy="6029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054" name="Picture 6">
            <a:extLst>
              <a:ext uri="{FF2B5EF4-FFF2-40B4-BE49-F238E27FC236}">
                <a16:creationId xmlns:a16="http://schemas.microsoft.com/office/drawing/2014/main" id="{50979F8F-BAC2-6262-7EED-8329FE919E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55"/>
          <a:stretch/>
        </p:blipFill>
        <p:spPr bwMode="auto">
          <a:xfrm rot="5400000">
            <a:off x="7513146" y="1731806"/>
            <a:ext cx="4745762" cy="4016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C04E0A-4C8F-D558-25BF-377B072AF9B8}"/>
              </a:ext>
            </a:extLst>
          </p:cNvPr>
          <p:cNvSpPr txBox="1"/>
          <p:nvPr/>
        </p:nvSpPr>
        <p:spPr>
          <a:xfrm>
            <a:off x="4577985" y="3026230"/>
            <a:ext cx="3076670" cy="1584152"/>
          </a:xfrm>
          <a:prstGeom prst="rect">
            <a:avLst/>
          </a:prstGeom>
          <a:noFill/>
        </p:spPr>
        <p:txBody>
          <a:bodyPr wrap="square" rtlCol="0">
            <a:spAutoFit/>
          </a:bodyPr>
          <a:lstStyle/>
          <a:p>
            <a:pPr algn="ctr"/>
            <a:r>
              <a:rPr lang="ko-KR" altLang="en-US" b="1" dirty="0" err="1">
                <a:latin typeface="여기어때 잘난체" panose="020B0600000101010101" pitchFamily="50" charset="-127"/>
                <a:ea typeface="여기어때 잘난체" panose="020B0600000101010101" pitchFamily="50" charset="-127"/>
              </a:rPr>
              <a:t>결측치</a:t>
            </a:r>
            <a:r>
              <a:rPr lang="ko-KR" altLang="en-US" b="1" dirty="0">
                <a:latin typeface="여기어때 잘난체" panose="020B0600000101010101" pitchFamily="50" charset="-127"/>
                <a:ea typeface="여기어때 잘난체" panose="020B0600000101010101" pitchFamily="50" charset="-127"/>
              </a:rPr>
              <a:t> 처리 방식</a:t>
            </a:r>
            <a:endParaRPr lang="en-US" altLang="ko-KR" b="1" dirty="0">
              <a:latin typeface="여기어때 잘난체" panose="020B0600000101010101" pitchFamily="50" charset="-127"/>
              <a:ea typeface="여기어때 잘난체" panose="020B0600000101010101" pitchFamily="50" charset="-127"/>
            </a:endParaRPr>
          </a:p>
          <a:p>
            <a:pPr algn="ctr"/>
            <a:endParaRPr lang="en-US" altLang="ko-KR" b="1" dirty="0">
              <a:latin typeface="여기어때 잘난체" panose="020B0600000101010101" pitchFamily="50" charset="-127"/>
              <a:ea typeface="여기어때 잘난체" panose="020B0600000101010101" pitchFamily="50" charset="-127"/>
            </a:endParaRPr>
          </a:p>
          <a:p>
            <a:pPr marL="285750" indent="-285750">
              <a:lnSpc>
                <a:spcPct val="150000"/>
              </a:lnSpc>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IR(</a:t>
            </a:r>
            <a:r>
              <a:rPr lang="ko-KR" altLang="en-US" sz="1200" dirty="0">
                <a:latin typeface="여기어때 잘난체" panose="020B0600000101010101" pitchFamily="50" charset="-127"/>
                <a:ea typeface="여기어때 잘난체" panose="020B0600000101010101" pitchFamily="50" charset="-127"/>
              </a:rPr>
              <a:t>기준금리</a:t>
            </a:r>
            <a:r>
              <a:rPr lang="en-US" altLang="ko-KR" sz="1200" dirty="0">
                <a:latin typeface="여기어때 잘난체" panose="020B0600000101010101" pitchFamily="50" charset="-127"/>
                <a:ea typeface="여기어때 잘난체" panose="020B0600000101010101" pitchFamily="50" charset="-127"/>
              </a:rPr>
              <a:t>): ‘3.5’</a:t>
            </a:r>
            <a:r>
              <a:rPr lang="ko-KR" altLang="en-US" sz="1200" dirty="0">
                <a:latin typeface="여기어때 잘난체" panose="020B0600000101010101" pitchFamily="50" charset="-127"/>
                <a:ea typeface="여기어때 잘난체" panose="020B0600000101010101" pitchFamily="50" charset="-127"/>
              </a:rPr>
              <a:t>로 대체</a:t>
            </a:r>
            <a:endParaRPr lang="en-US" altLang="ko-KR" sz="1200" dirty="0">
              <a:latin typeface="여기어때 잘난체" panose="020B0600000101010101" pitchFamily="50" charset="-127"/>
              <a:ea typeface="여기어때 잘난체" panose="020B0600000101010101" pitchFamily="50" charset="-127"/>
            </a:endParaRPr>
          </a:p>
          <a:p>
            <a:pPr marL="285750" indent="-285750">
              <a:lnSpc>
                <a:spcPct val="150000"/>
              </a:lnSpc>
              <a:buFont typeface="Arial" panose="020B0604020202020204" pitchFamily="34" charset="0"/>
              <a:buChar char="•"/>
            </a:pPr>
            <a:r>
              <a:rPr lang="en-US" altLang="ko-KR" sz="1200" dirty="0" err="1">
                <a:latin typeface="여기어때 잘난체" panose="020B0600000101010101" pitchFamily="50" charset="-127"/>
                <a:ea typeface="여기어때 잘난체" panose="020B0600000101010101" pitchFamily="50" charset="-127"/>
              </a:rPr>
              <a:t>Crime_Rates</a:t>
            </a:r>
            <a:r>
              <a:rPr lang="en-US" altLang="ko-KR" sz="1200" dirty="0">
                <a:latin typeface="여기어때 잘난체" panose="020B0600000101010101" pitchFamily="50" charset="-127"/>
                <a:ea typeface="여기어때 잘난체" panose="020B0600000101010101" pitchFamily="50" charset="-127"/>
              </a:rPr>
              <a:t>(</a:t>
            </a:r>
            <a:r>
              <a:rPr lang="ko-KR" altLang="en-US" sz="1200" dirty="0" err="1">
                <a:latin typeface="여기어때 잘난체" panose="020B0600000101010101" pitchFamily="50" charset="-127"/>
                <a:ea typeface="여기어때 잘난체" panose="020B0600000101010101" pitchFamily="50" charset="-127"/>
              </a:rPr>
              <a:t>범죄율</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err="1">
                <a:latin typeface="여기어때 잘난체" panose="020B0600000101010101" pitchFamily="50" charset="-127"/>
                <a:ea typeface="여기어때 잘난체" panose="020B0600000101010101" pitchFamily="50" charset="-127"/>
              </a:rPr>
              <a:t>년도별</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자치구별 평균으로 대체</a:t>
            </a:r>
            <a:endParaRPr lang="en-US" altLang="ko-KR" sz="1200" dirty="0">
              <a:latin typeface="여기어때 잘난체" panose="020B0600000101010101" pitchFamily="50" charset="-127"/>
              <a:ea typeface="여기어때 잘난체" panose="020B0600000101010101" pitchFamily="50" charset="-127"/>
            </a:endParaRPr>
          </a:p>
          <a:p>
            <a:pPr marL="285750" indent="-285750">
              <a:lnSpc>
                <a:spcPct val="150000"/>
              </a:lnSpc>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rPr>
              <a:t>나머지 변수</a:t>
            </a:r>
            <a:r>
              <a:rPr lang="en-US" altLang="ko-KR" sz="1200" dirty="0">
                <a:latin typeface="여기어때 잘난체" panose="020B0600000101010101" pitchFamily="50" charset="-127"/>
                <a:ea typeface="여기어때 잘난체" panose="020B0600000101010101" pitchFamily="50" charset="-127"/>
              </a:rPr>
              <a:t>: </a:t>
            </a:r>
            <a:r>
              <a:rPr lang="en-US" altLang="ko-KR" sz="1200" dirty="0" err="1">
                <a:latin typeface="여기어때 잘난체" panose="020B0600000101010101" pitchFamily="50" charset="-127"/>
                <a:ea typeface="여기어때 잘난체" panose="020B0600000101010101" pitchFamily="50" charset="-127"/>
              </a:rPr>
              <a:t>XGBoost</a:t>
            </a:r>
            <a:r>
              <a:rPr lang="ko-KR" altLang="en-US" sz="1200" dirty="0">
                <a:latin typeface="여기어때 잘난체" panose="020B0600000101010101" pitchFamily="50" charset="-127"/>
                <a:ea typeface="여기어때 잘난체" panose="020B0600000101010101" pitchFamily="50" charset="-127"/>
              </a:rPr>
              <a:t>로 </a:t>
            </a:r>
            <a:r>
              <a:rPr lang="ko-KR" altLang="en-US" sz="1200" dirty="0" err="1">
                <a:latin typeface="여기어때 잘난체" panose="020B0600000101010101" pitchFamily="50" charset="-127"/>
                <a:ea typeface="여기어때 잘난체" panose="020B0600000101010101" pitchFamily="50" charset="-127"/>
              </a:rPr>
              <a:t>결측치</a:t>
            </a:r>
            <a:r>
              <a:rPr lang="ko-KR" altLang="en-US" sz="1200" dirty="0">
                <a:latin typeface="여기어때 잘난체" panose="020B0600000101010101" pitchFamily="50" charset="-127"/>
                <a:ea typeface="여기어때 잘난체" panose="020B0600000101010101" pitchFamily="50" charset="-127"/>
              </a:rPr>
              <a:t> 대체</a:t>
            </a:r>
          </a:p>
        </p:txBody>
      </p:sp>
      <p:sp>
        <p:nvSpPr>
          <p:cNvPr id="7" name="사각형: 둥근 모서리 6">
            <a:extLst>
              <a:ext uri="{FF2B5EF4-FFF2-40B4-BE49-F238E27FC236}">
                <a16:creationId xmlns:a16="http://schemas.microsoft.com/office/drawing/2014/main" id="{92EE646D-E92B-DA1F-4C36-614A7F77A684}"/>
              </a:ext>
            </a:extLst>
          </p:cNvPr>
          <p:cNvSpPr/>
          <p:nvPr/>
        </p:nvSpPr>
        <p:spPr>
          <a:xfrm>
            <a:off x="4557665" y="2915284"/>
            <a:ext cx="3076670" cy="1756282"/>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58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44" name="직사각형 43">
            <a:extLst>
              <a:ext uri="{FF2B5EF4-FFF2-40B4-BE49-F238E27FC236}">
                <a16:creationId xmlns:a16="http://schemas.microsoft.com/office/drawing/2014/main" id="{FC2910C2-8FF8-6F1A-8DBF-E7A68BF3460A}"/>
              </a:ext>
            </a:extLst>
          </p:cNvPr>
          <p:cNvSpPr/>
          <p:nvPr/>
        </p:nvSpPr>
        <p:spPr>
          <a:xfrm>
            <a:off x="93305" y="5405953"/>
            <a:ext cx="12004617" cy="10352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260394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이상치</a:t>
            </a:r>
            <a:endPar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2050" name="Picture 2">
            <a:extLst>
              <a:ext uri="{FF2B5EF4-FFF2-40B4-BE49-F238E27FC236}">
                <a16:creationId xmlns:a16="http://schemas.microsoft.com/office/drawing/2014/main" id="{358B0490-3016-54D6-8E33-FC2CCE265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769" y="1647423"/>
            <a:ext cx="3596634" cy="2389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solating an Anomalous Point">
            <a:extLst>
              <a:ext uri="{FF2B5EF4-FFF2-40B4-BE49-F238E27FC236}">
                <a16:creationId xmlns:a16="http://schemas.microsoft.com/office/drawing/2014/main" id="{99C75787-BEAE-6D90-10D7-E68C706AF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289" y="1647423"/>
            <a:ext cx="3596633" cy="2389789"/>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descr="텍스트, 폰트, 화이트, 친필이(가) 표시된 사진&#10;&#10;자동 생성된 설명">
            <a:extLst>
              <a:ext uri="{FF2B5EF4-FFF2-40B4-BE49-F238E27FC236}">
                <a16:creationId xmlns:a16="http://schemas.microsoft.com/office/drawing/2014/main" id="{0BD55BA2-3C17-5CE3-0E45-C8FB8D45CEFA}"/>
              </a:ext>
            </a:extLst>
          </p:cNvPr>
          <p:cNvPicPr>
            <a:picLocks noChangeAspect="1"/>
          </p:cNvPicPr>
          <p:nvPr/>
        </p:nvPicPr>
        <p:blipFill>
          <a:blip r:embed="rId6"/>
          <a:stretch>
            <a:fillRect/>
          </a:stretch>
        </p:blipFill>
        <p:spPr>
          <a:xfrm>
            <a:off x="93305" y="2152647"/>
            <a:ext cx="3063505" cy="689670"/>
          </a:xfrm>
          <a:prstGeom prst="rect">
            <a:avLst/>
          </a:prstGeom>
        </p:spPr>
      </p:pic>
      <p:pic>
        <p:nvPicPr>
          <p:cNvPr id="33" name="그림 32" descr="폰트, 텍스트, 친필, 화이트이(가) 표시된 사진&#10;&#10;자동 생성된 설명">
            <a:extLst>
              <a:ext uri="{FF2B5EF4-FFF2-40B4-BE49-F238E27FC236}">
                <a16:creationId xmlns:a16="http://schemas.microsoft.com/office/drawing/2014/main" id="{A92738B4-2452-115A-6DE3-AA1284C2EDE3}"/>
              </a:ext>
            </a:extLst>
          </p:cNvPr>
          <p:cNvPicPr>
            <a:picLocks noChangeAspect="1"/>
          </p:cNvPicPr>
          <p:nvPr/>
        </p:nvPicPr>
        <p:blipFill>
          <a:blip r:embed="rId7"/>
          <a:stretch>
            <a:fillRect/>
          </a:stretch>
        </p:blipFill>
        <p:spPr>
          <a:xfrm>
            <a:off x="965870" y="3287167"/>
            <a:ext cx="1318374" cy="453429"/>
          </a:xfrm>
          <a:prstGeom prst="rect">
            <a:avLst/>
          </a:prstGeom>
        </p:spPr>
      </p:pic>
      <p:pic>
        <p:nvPicPr>
          <p:cNvPr id="35" name="그림 34">
            <a:extLst>
              <a:ext uri="{FF2B5EF4-FFF2-40B4-BE49-F238E27FC236}">
                <a16:creationId xmlns:a16="http://schemas.microsoft.com/office/drawing/2014/main" id="{412DCA3F-F936-873B-82D8-ACB72E92BFAB}"/>
              </a:ext>
            </a:extLst>
          </p:cNvPr>
          <p:cNvPicPr>
            <a:picLocks noChangeAspect="1"/>
          </p:cNvPicPr>
          <p:nvPr/>
        </p:nvPicPr>
        <p:blipFill>
          <a:blip r:embed="rId8"/>
          <a:stretch>
            <a:fillRect/>
          </a:stretch>
        </p:blipFill>
        <p:spPr>
          <a:xfrm>
            <a:off x="89252" y="4185446"/>
            <a:ext cx="3486492" cy="422288"/>
          </a:xfrm>
          <a:prstGeom prst="rect">
            <a:avLst/>
          </a:prstGeom>
        </p:spPr>
      </p:pic>
      <p:sp>
        <p:nvSpPr>
          <p:cNvPr id="36" name="사각형: 둥근 모서리 35">
            <a:extLst>
              <a:ext uri="{FF2B5EF4-FFF2-40B4-BE49-F238E27FC236}">
                <a16:creationId xmlns:a16="http://schemas.microsoft.com/office/drawing/2014/main" id="{3CEF899B-16A0-C2E9-80C3-1F9F84392CD0}"/>
              </a:ext>
            </a:extLst>
          </p:cNvPr>
          <p:cNvSpPr/>
          <p:nvPr/>
        </p:nvSpPr>
        <p:spPr>
          <a:xfrm>
            <a:off x="5914874" y="4243086"/>
            <a:ext cx="1483096" cy="5732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100" dirty="0">
                <a:latin typeface="여기어때 잘난체" panose="020B0600000101010101" pitchFamily="50" charset="-127"/>
                <a:ea typeface="여기어때 잘난체" panose="020B0600000101010101" pitchFamily="50" charset="-127"/>
              </a:rPr>
              <a:t>Non-anomalous points</a:t>
            </a:r>
            <a:endParaRPr lang="ko-KR" altLang="en-US" sz="1100" dirty="0">
              <a:latin typeface="여기어때 잘난체" panose="020B0600000101010101" pitchFamily="50" charset="-127"/>
              <a:ea typeface="여기어때 잘난체" panose="020B0600000101010101" pitchFamily="50" charset="-127"/>
            </a:endParaRPr>
          </a:p>
        </p:txBody>
      </p:sp>
      <p:sp>
        <p:nvSpPr>
          <p:cNvPr id="39" name="TextBox 38">
            <a:extLst>
              <a:ext uri="{FF2B5EF4-FFF2-40B4-BE49-F238E27FC236}">
                <a16:creationId xmlns:a16="http://schemas.microsoft.com/office/drawing/2014/main" id="{7C237491-1D40-4B1E-72C7-05E43674BE56}"/>
              </a:ext>
            </a:extLst>
          </p:cNvPr>
          <p:cNvSpPr txBox="1"/>
          <p:nvPr/>
        </p:nvSpPr>
        <p:spPr>
          <a:xfrm>
            <a:off x="1399595" y="5479613"/>
            <a:ext cx="1483096"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Modified Z-Score</a:t>
            </a:r>
            <a:endParaRPr lang="ko-KR" altLang="en-US" sz="1100" dirty="0">
              <a:latin typeface="여기어때 잘난체" panose="020B0600000101010101" pitchFamily="50" charset="-127"/>
              <a:ea typeface="여기어때 잘난체" panose="020B0600000101010101" pitchFamily="50" charset="-127"/>
            </a:endParaRPr>
          </a:p>
        </p:txBody>
      </p:sp>
      <p:sp>
        <p:nvSpPr>
          <p:cNvPr id="40" name="TextBox 39">
            <a:extLst>
              <a:ext uri="{FF2B5EF4-FFF2-40B4-BE49-F238E27FC236}">
                <a16:creationId xmlns:a16="http://schemas.microsoft.com/office/drawing/2014/main" id="{26940DA1-BAAA-3A95-1474-215428942765}"/>
              </a:ext>
            </a:extLst>
          </p:cNvPr>
          <p:cNvSpPr txBox="1"/>
          <p:nvPr/>
        </p:nvSpPr>
        <p:spPr>
          <a:xfrm>
            <a:off x="8700812" y="5479613"/>
            <a:ext cx="1380564"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Isolation Forest</a:t>
            </a:r>
            <a:endParaRPr lang="ko-KR" altLang="en-US" sz="1100" dirty="0">
              <a:latin typeface="여기어때 잘난체" panose="020B0600000101010101" pitchFamily="50" charset="-127"/>
              <a:ea typeface="여기어때 잘난체" panose="020B0600000101010101" pitchFamily="50" charset="-127"/>
            </a:endParaRPr>
          </a:p>
        </p:txBody>
      </p:sp>
      <p:sp>
        <p:nvSpPr>
          <p:cNvPr id="41" name="사각형: 둥근 모서리 40">
            <a:extLst>
              <a:ext uri="{FF2B5EF4-FFF2-40B4-BE49-F238E27FC236}">
                <a16:creationId xmlns:a16="http://schemas.microsoft.com/office/drawing/2014/main" id="{B6FCF018-26E6-D70E-E3C5-FA827893B1D8}"/>
              </a:ext>
            </a:extLst>
          </p:cNvPr>
          <p:cNvSpPr/>
          <p:nvPr/>
        </p:nvSpPr>
        <p:spPr>
          <a:xfrm>
            <a:off x="9921498" y="4243086"/>
            <a:ext cx="1188461" cy="5732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100" dirty="0">
                <a:latin typeface="여기어때 잘난체" panose="020B0600000101010101" pitchFamily="50" charset="-127"/>
                <a:ea typeface="여기어때 잘난체" panose="020B0600000101010101" pitchFamily="50" charset="-127"/>
              </a:rPr>
              <a:t>Anomalous points</a:t>
            </a:r>
            <a:endParaRPr lang="ko-KR" altLang="en-US" sz="1100" dirty="0">
              <a:latin typeface="여기어때 잘난체" panose="020B0600000101010101" pitchFamily="50" charset="-127"/>
              <a:ea typeface="여기어때 잘난체" panose="020B0600000101010101" pitchFamily="50" charset="-127"/>
            </a:endParaRPr>
          </a:p>
        </p:txBody>
      </p:sp>
      <p:cxnSp>
        <p:nvCxnSpPr>
          <p:cNvPr id="42" name="직선 화살표 연결선 41">
            <a:extLst>
              <a:ext uri="{FF2B5EF4-FFF2-40B4-BE49-F238E27FC236}">
                <a16:creationId xmlns:a16="http://schemas.microsoft.com/office/drawing/2014/main" id="{6DB13022-2388-35D3-77F6-5C209101F8DD}"/>
              </a:ext>
            </a:extLst>
          </p:cNvPr>
          <p:cNvCxnSpPr>
            <a:cxnSpLocks/>
          </p:cNvCxnSpPr>
          <p:nvPr/>
        </p:nvCxnSpPr>
        <p:spPr>
          <a:xfrm>
            <a:off x="4124733" y="2944243"/>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7" name="그림 46">
            <a:extLst>
              <a:ext uri="{FF2B5EF4-FFF2-40B4-BE49-F238E27FC236}">
                <a16:creationId xmlns:a16="http://schemas.microsoft.com/office/drawing/2014/main" id="{13C21BC0-6749-7810-057B-24A0F157BF76}"/>
              </a:ext>
            </a:extLst>
          </p:cNvPr>
          <p:cNvPicPr>
            <a:picLocks noChangeAspect="1"/>
          </p:cNvPicPr>
          <p:nvPr/>
        </p:nvPicPr>
        <p:blipFill>
          <a:blip r:embed="rId9"/>
          <a:stretch>
            <a:fillRect/>
          </a:stretch>
        </p:blipFill>
        <p:spPr>
          <a:xfrm>
            <a:off x="7295412" y="5849544"/>
            <a:ext cx="4191363" cy="175275"/>
          </a:xfrm>
          <a:prstGeom prst="rect">
            <a:avLst/>
          </a:prstGeom>
        </p:spPr>
      </p:pic>
      <p:pic>
        <p:nvPicPr>
          <p:cNvPr id="49" name="그림 48">
            <a:extLst>
              <a:ext uri="{FF2B5EF4-FFF2-40B4-BE49-F238E27FC236}">
                <a16:creationId xmlns:a16="http://schemas.microsoft.com/office/drawing/2014/main" id="{05BA49E7-EB1C-D2B1-3F48-9F5AE3E6CF6F}"/>
              </a:ext>
            </a:extLst>
          </p:cNvPr>
          <p:cNvPicPr>
            <a:picLocks noChangeAspect="1"/>
          </p:cNvPicPr>
          <p:nvPr/>
        </p:nvPicPr>
        <p:blipFill>
          <a:blip r:embed="rId10"/>
          <a:stretch>
            <a:fillRect/>
          </a:stretch>
        </p:blipFill>
        <p:spPr>
          <a:xfrm>
            <a:off x="8301338" y="6132323"/>
            <a:ext cx="2179509" cy="175275"/>
          </a:xfrm>
          <a:prstGeom prst="rect">
            <a:avLst/>
          </a:prstGeom>
        </p:spPr>
      </p:pic>
      <p:pic>
        <p:nvPicPr>
          <p:cNvPr id="51" name="그림 50">
            <a:extLst>
              <a:ext uri="{FF2B5EF4-FFF2-40B4-BE49-F238E27FC236}">
                <a16:creationId xmlns:a16="http://schemas.microsoft.com/office/drawing/2014/main" id="{218BE399-D0C9-FF3A-B742-3752EFA622ED}"/>
              </a:ext>
            </a:extLst>
          </p:cNvPr>
          <p:cNvPicPr>
            <a:picLocks noChangeAspect="1"/>
          </p:cNvPicPr>
          <p:nvPr/>
        </p:nvPicPr>
        <p:blipFill>
          <a:blip r:embed="rId11"/>
          <a:stretch>
            <a:fillRect/>
          </a:stretch>
        </p:blipFill>
        <p:spPr>
          <a:xfrm>
            <a:off x="906597" y="6121711"/>
            <a:ext cx="2469094" cy="198137"/>
          </a:xfrm>
          <a:prstGeom prst="rect">
            <a:avLst/>
          </a:prstGeom>
        </p:spPr>
      </p:pic>
      <p:pic>
        <p:nvPicPr>
          <p:cNvPr id="53" name="그림 52">
            <a:extLst>
              <a:ext uri="{FF2B5EF4-FFF2-40B4-BE49-F238E27FC236}">
                <a16:creationId xmlns:a16="http://schemas.microsoft.com/office/drawing/2014/main" id="{47E1FDA5-B162-9605-8383-D19D46E94511}"/>
              </a:ext>
            </a:extLst>
          </p:cNvPr>
          <p:cNvPicPr>
            <a:picLocks noChangeAspect="1"/>
          </p:cNvPicPr>
          <p:nvPr/>
        </p:nvPicPr>
        <p:blipFill>
          <a:blip r:embed="rId12"/>
          <a:stretch>
            <a:fillRect/>
          </a:stretch>
        </p:blipFill>
        <p:spPr>
          <a:xfrm>
            <a:off x="691313" y="5850803"/>
            <a:ext cx="2899661" cy="190517"/>
          </a:xfrm>
          <a:prstGeom prst="rect">
            <a:avLst/>
          </a:prstGeom>
        </p:spPr>
      </p:pic>
      <p:sp>
        <p:nvSpPr>
          <p:cNvPr id="56" name="TextBox 55">
            <a:extLst>
              <a:ext uri="{FF2B5EF4-FFF2-40B4-BE49-F238E27FC236}">
                <a16:creationId xmlns:a16="http://schemas.microsoft.com/office/drawing/2014/main" id="{FF62F3B9-A4EC-7C48-94D8-597BF73E4128}"/>
              </a:ext>
            </a:extLst>
          </p:cNvPr>
          <p:cNvSpPr txBox="1"/>
          <p:nvPr/>
        </p:nvSpPr>
        <p:spPr>
          <a:xfrm>
            <a:off x="781227" y="1493534"/>
            <a:ext cx="1687660" cy="307777"/>
          </a:xfrm>
          <a:prstGeom prst="rect">
            <a:avLst/>
          </a:prstGeom>
          <a:noFill/>
        </p:spPr>
        <p:txBody>
          <a:bodyPr wrap="square" rtlCol="0">
            <a:spAutoFit/>
          </a:bodyPr>
          <a:lstStyle/>
          <a:p>
            <a:r>
              <a:rPr lang="en-US" altLang="ko-KR" dirty="0">
                <a:solidFill>
                  <a:srgbClr val="FF0000"/>
                </a:solidFill>
                <a:latin typeface="여기어때 잘난체" panose="020B0600000101010101" pitchFamily="50" charset="-127"/>
                <a:ea typeface="여기어때 잘난체" panose="020B0600000101010101" pitchFamily="50" charset="-127"/>
              </a:rPr>
              <a:t>Isolation Forest</a:t>
            </a:r>
            <a:endParaRPr lang="ko-KR" altLang="en-US" dirty="0">
              <a:solidFill>
                <a:srgbClr val="FF0000"/>
              </a:solidFill>
              <a:latin typeface="여기어때 잘난체" panose="020B0600000101010101" pitchFamily="50" charset="-127"/>
              <a:ea typeface="여기어때 잘난체" panose="020B0600000101010101" pitchFamily="50" charset="-127"/>
            </a:endParaRPr>
          </a:p>
        </p:txBody>
      </p:sp>
      <p:sp>
        <p:nvSpPr>
          <p:cNvPr id="57" name="TextBox 56">
            <a:extLst>
              <a:ext uri="{FF2B5EF4-FFF2-40B4-BE49-F238E27FC236}">
                <a16:creationId xmlns:a16="http://schemas.microsoft.com/office/drawing/2014/main" id="{DD58FE08-2B4C-48FF-06EF-31B11BDACED2}"/>
              </a:ext>
            </a:extLst>
          </p:cNvPr>
          <p:cNvSpPr txBox="1"/>
          <p:nvPr/>
        </p:nvSpPr>
        <p:spPr>
          <a:xfrm>
            <a:off x="4414561" y="5798231"/>
            <a:ext cx="2269702"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MAPE: </a:t>
            </a:r>
            <a:r>
              <a:rPr lang="ko-KR" altLang="en-US" sz="1100" dirty="0">
                <a:latin typeface="여기어때 잘난체" panose="020B0600000101010101" pitchFamily="50" charset="-127"/>
                <a:ea typeface="여기어때 잘난체" panose="020B0600000101010101" pitchFamily="50" charset="-127"/>
              </a:rPr>
              <a:t>약 </a:t>
            </a:r>
            <a:r>
              <a:rPr lang="en-US" altLang="ko-KR" sz="1100" dirty="0">
                <a:latin typeface="여기어때 잘난체" panose="020B0600000101010101" pitchFamily="50" charset="-127"/>
                <a:ea typeface="여기어때 잘난체" panose="020B0600000101010101" pitchFamily="50" charset="-127"/>
              </a:rPr>
              <a:t>1.65 </a:t>
            </a:r>
            <a:r>
              <a:rPr lang="ko-KR" altLang="en-US" sz="1100" dirty="0">
                <a:latin typeface="여기어때 잘난체" panose="020B0600000101010101" pitchFamily="50" charset="-127"/>
                <a:ea typeface="여기어때 잘난체" panose="020B0600000101010101" pitchFamily="50" charset="-127"/>
              </a:rPr>
              <a:t>감소 </a:t>
            </a:r>
            <a:r>
              <a:rPr lang="en-US" altLang="ko-KR" sz="1100" dirty="0">
                <a:latin typeface="여기어때 잘난체" panose="020B0600000101010101" pitchFamily="50" charset="-127"/>
                <a:ea typeface="여기어때 잘난체" panose="020B0600000101010101" pitchFamily="50" charset="-127"/>
              </a:rPr>
              <a:t>(24% </a:t>
            </a:r>
            <a:r>
              <a:rPr lang="ko-KR" altLang="en-US" sz="1100" dirty="0">
                <a:latin typeface="여기어때 잘난체" panose="020B0600000101010101" pitchFamily="50" charset="-127"/>
                <a:ea typeface="여기어때 잘난체" panose="020B0600000101010101" pitchFamily="50" charset="-127"/>
              </a:rPr>
              <a:t>개선</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sp>
        <p:nvSpPr>
          <p:cNvPr id="58" name="TextBox 57">
            <a:extLst>
              <a:ext uri="{FF2B5EF4-FFF2-40B4-BE49-F238E27FC236}">
                <a16:creationId xmlns:a16="http://schemas.microsoft.com/office/drawing/2014/main" id="{19C8DB2B-F259-A9E6-CFED-55F9D2B59AFB}"/>
              </a:ext>
            </a:extLst>
          </p:cNvPr>
          <p:cNvSpPr txBox="1"/>
          <p:nvPr/>
        </p:nvSpPr>
        <p:spPr>
          <a:xfrm>
            <a:off x="4172076" y="6089974"/>
            <a:ext cx="2738766"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R-Squared: </a:t>
            </a:r>
            <a:r>
              <a:rPr lang="ko-KR" altLang="en-US" sz="1100" dirty="0">
                <a:latin typeface="여기어때 잘난체" panose="020B0600000101010101" pitchFamily="50" charset="-127"/>
                <a:ea typeface="여기어때 잘난체" panose="020B0600000101010101" pitchFamily="50" charset="-127"/>
              </a:rPr>
              <a:t>약 </a:t>
            </a:r>
            <a:r>
              <a:rPr lang="en-US" altLang="ko-KR" sz="1100" dirty="0">
                <a:latin typeface="여기어때 잘난체" panose="020B0600000101010101" pitchFamily="50" charset="-127"/>
                <a:ea typeface="여기어때 잘난체" panose="020B0600000101010101" pitchFamily="50" charset="-127"/>
              </a:rPr>
              <a:t>0.028 </a:t>
            </a:r>
            <a:r>
              <a:rPr lang="ko-KR" altLang="en-US" sz="1100" dirty="0">
                <a:latin typeface="여기어때 잘난체" panose="020B0600000101010101" pitchFamily="50" charset="-127"/>
                <a:ea typeface="여기어때 잘난체" panose="020B0600000101010101" pitchFamily="50" charset="-127"/>
              </a:rPr>
              <a:t>증가 </a:t>
            </a:r>
            <a:r>
              <a:rPr lang="en-US" altLang="ko-KR" sz="1100" dirty="0">
                <a:latin typeface="여기어때 잘난체" panose="020B0600000101010101" pitchFamily="50" charset="-127"/>
                <a:ea typeface="여기어때 잘난체" panose="020B0600000101010101" pitchFamily="50" charset="-127"/>
              </a:rPr>
              <a:t>(3.1% </a:t>
            </a:r>
            <a:r>
              <a:rPr lang="ko-KR" altLang="en-US" sz="1100" dirty="0">
                <a:latin typeface="여기어때 잘난체" panose="020B0600000101010101" pitchFamily="50" charset="-127"/>
                <a:ea typeface="여기어때 잘난체" panose="020B0600000101010101" pitchFamily="50" charset="-127"/>
              </a:rPr>
              <a:t>개선</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sp>
        <p:nvSpPr>
          <p:cNvPr id="59" name="TextBox 58">
            <a:extLst>
              <a:ext uri="{FF2B5EF4-FFF2-40B4-BE49-F238E27FC236}">
                <a16:creationId xmlns:a16="http://schemas.microsoft.com/office/drawing/2014/main" id="{3B487E4E-84E3-E742-41E4-02FB4AF9DF7E}"/>
              </a:ext>
            </a:extLst>
          </p:cNvPr>
          <p:cNvSpPr txBox="1"/>
          <p:nvPr/>
        </p:nvSpPr>
        <p:spPr>
          <a:xfrm>
            <a:off x="89252" y="4972660"/>
            <a:ext cx="3880806" cy="276999"/>
          </a:xfrm>
          <a:prstGeom prst="rect">
            <a:avLst/>
          </a:prstGeom>
          <a:noFill/>
        </p:spPr>
        <p:txBody>
          <a:bodyPr wrap="square" rtlCol="0">
            <a:spAutoFit/>
          </a:bodyPr>
          <a:lstStyle/>
          <a:p>
            <a:r>
              <a:rPr lang="en-US" altLang="ko-KR" sz="1200" dirty="0">
                <a:highlight>
                  <a:srgbClr val="FFFF00"/>
                </a:highlight>
                <a:latin typeface="여기어때 잘난체" panose="020B0600000101010101" pitchFamily="50" charset="-127"/>
                <a:ea typeface="여기어때 잘난체" panose="020B0600000101010101" pitchFamily="50" charset="-127"/>
              </a:rPr>
              <a:t>Modified Z-Score vs. Isolation Forest </a:t>
            </a:r>
            <a:r>
              <a:rPr lang="ko-KR" altLang="en-US" sz="1200" dirty="0">
                <a:highlight>
                  <a:srgbClr val="FFFF00"/>
                </a:highlight>
                <a:latin typeface="여기어때 잘난체" panose="020B0600000101010101" pitchFamily="50" charset="-127"/>
                <a:ea typeface="여기어때 잘난체" panose="020B0600000101010101" pitchFamily="50" charset="-127"/>
              </a:rPr>
              <a:t>비교 결과</a:t>
            </a:r>
          </a:p>
        </p:txBody>
      </p:sp>
      <p:cxnSp>
        <p:nvCxnSpPr>
          <p:cNvPr id="60" name="직선 화살표 연결선 59">
            <a:extLst>
              <a:ext uri="{FF2B5EF4-FFF2-40B4-BE49-F238E27FC236}">
                <a16:creationId xmlns:a16="http://schemas.microsoft.com/office/drawing/2014/main" id="{9230FA50-B6A9-117C-297A-160A19CB2C13}"/>
              </a:ext>
            </a:extLst>
          </p:cNvPr>
          <p:cNvCxnSpPr>
            <a:cxnSpLocks/>
          </p:cNvCxnSpPr>
          <p:nvPr/>
        </p:nvCxnSpPr>
        <p:spPr>
          <a:xfrm>
            <a:off x="4751043" y="5596309"/>
            <a:ext cx="15172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429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grpSp>
        <p:nvGrpSpPr>
          <p:cNvPr id="103" name="Google Shape;103;p2"/>
          <p:cNvGrpSpPr/>
          <p:nvPr/>
        </p:nvGrpSpPr>
        <p:grpSpPr>
          <a:xfrm>
            <a:off x="167954" y="1096342"/>
            <a:ext cx="11784559" cy="5757813"/>
            <a:chOff x="842865" y="1096342"/>
            <a:chExt cx="10506270" cy="5118658"/>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lt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22" name="Google Shape;122;p2"/>
            <p:cNvSpPr/>
            <p:nvPr/>
          </p:nvSpPr>
          <p:spPr>
            <a:xfrm>
              <a:off x="877530" y="4530932"/>
              <a:ext cx="2081520" cy="141590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sz="1300"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sz="1300"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Malgun Gothic"/>
                <a:ea typeface="Malgun Gothic"/>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Malgun Gothic"/>
                <a:ea typeface="Malgun Gothic"/>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68267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3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63611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400" b="1" dirty="0" err="1">
                  <a:latin typeface="여기어때 잘난체" panose="020B0600000101010101" pitchFamily="50" charset="-127"/>
                  <a:ea typeface="여기어때 잘난체" panose="020B0600000101010101" pitchFamily="50" charset="-127"/>
                </a:rPr>
                <a:t>Streamlit</a:t>
              </a:r>
              <a:r>
                <a:rPr lang="en-US" altLang="ko-KR" sz="1400" b="1" dirty="0">
                  <a:latin typeface="여기어때 잘난체" panose="020B0600000101010101" pitchFamily="50" charset="-127"/>
                  <a:ea typeface="여기어때 잘난체" panose="020B0600000101010101" pitchFamily="50" charset="-127"/>
                </a:rPr>
                <a:t> </a:t>
              </a:r>
              <a:r>
                <a:rPr lang="ko-KR" altLang="en-US" sz="1400" b="1" dirty="0">
                  <a:latin typeface="여기어때 잘난체" panose="020B0600000101010101" pitchFamily="50" charset="-127"/>
                  <a:ea typeface="여기어때 잘난체" panose="020B0600000101010101" pitchFamily="50" charset="-127"/>
                </a:rPr>
                <a:t>서비스 구현</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0" name="Google Shape;130;p2"/>
            <p:cNvSpPr/>
            <p:nvPr/>
          </p:nvSpPr>
          <p:spPr>
            <a:xfrm>
              <a:off x="7334612" y="4538316"/>
              <a:ext cx="1672999" cy="6155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8236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sz="1300"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846864" y="3473450"/>
            <a:ext cx="1872967"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97" name="Google Shape;597;p40"/>
          <p:cNvGrpSpPr/>
          <p:nvPr/>
        </p:nvGrpSpPr>
        <p:grpSpPr>
          <a:xfrm>
            <a:off x="10027920" y="-3"/>
            <a:ext cx="2164081" cy="781115"/>
            <a:chOff x="9919316" y="4585314"/>
            <a:chExt cx="2272685" cy="1136343"/>
          </a:xfrm>
        </p:grpSpPr>
        <p:sp>
          <p:nvSpPr>
            <p:cNvPr id="598" name="Google Shape;598;p4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99" name="Google Shape;599;p4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600" name="Google Shape;600;p40"/>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여기어때 잘난체" panose="020B0600000101010101" pitchFamily="50" charset="-127"/>
                <a:ea typeface="여기어때 잘난체" panose="020B0600000101010101" pitchFamily="50" charset="-127"/>
                <a:cs typeface="Malgun Gothic"/>
                <a:sym typeface="Malgun Gothic"/>
              </a:rPr>
              <a:t>EDA</a:t>
            </a:r>
            <a:endParaRPr sz="1400" b="0" i="0" u="none" strike="noStrike" cap="none">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01" name="Google Shape;601;p40"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2050" name="Picture 2">
            <a:extLst>
              <a:ext uri="{FF2B5EF4-FFF2-40B4-BE49-F238E27FC236}">
                <a16:creationId xmlns:a16="http://schemas.microsoft.com/office/drawing/2014/main" id="{D15F79EE-9874-7057-88FD-20AC31D32A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32"/>
          <a:stretch/>
        </p:blipFill>
        <p:spPr bwMode="auto">
          <a:xfrm>
            <a:off x="933343" y="1110342"/>
            <a:ext cx="4371383" cy="4250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5384D3-A27E-2646-5D23-FCBF6A5AF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99"/>
          <a:stretch/>
        </p:blipFill>
        <p:spPr bwMode="auto">
          <a:xfrm>
            <a:off x="6735808" y="1110341"/>
            <a:ext cx="4371383" cy="42504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Google Shape;602;p40">
            <a:extLst>
              <a:ext uri="{FF2B5EF4-FFF2-40B4-BE49-F238E27FC236}">
                <a16:creationId xmlns:a16="http://schemas.microsoft.com/office/drawing/2014/main" id="{2FD9EBEE-C025-F025-7F71-4E5825F98035}"/>
              </a:ext>
            </a:extLst>
          </p:cNvPr>
          <p:cNvGraphicFramePr/>
          <p:nvPr>
            <p:extLst>
              <p:ext uri="{D42A27DB-BD31-4B8C-83A1-F6EECF244321}">
                <p14:modId xmlns:p14="http://schemas.microsoft.com/office/powerpoint/2010/main" val="2209206745"/>
              </p:ext>
            </p:extLst>
          </p:nvPr>
        </p:nvGraphicFramePr>
        <p:xfrm>
          <a:off x="416575" y="5343959"/>
          <a:ext cx="11565250" cy="959528"/>
        </p:xfrm>
        <a:graphic>
          <a:graphicData uri="http://schemas.openxmlformats.org/drawingml/2006/table">
            <a:tbl>
              <a:tblPr firstRow="1" bandRow="1">
                <a:noFill/>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26632">
                <a:tc>
                  <a:txBody>
                    <a:bodyPr/>
                    <a:lstStyle/>
                    <a:p>
                      <a:pPr marL="0" marR="0" lvl="0" indent="0" algn="ctr" rtl="0">
                        <a:lnSpc>
                          <a:spcPct val="100000"/>
                        </a:lnSpc>
                        <a:spcBef>
                          <a:spcPts val="0"/>
                        </a:spcBef>
                        <a:spcAft>
                          <a:spcPts val="0"/>
                        </a:spcAft>
                        <a:buNone/>
                      </a:pPr>
                      <a:r>
                        <a:rPr lang="ko-KR" sz="1400" u="none" strike="noStrike" cap="none" dirty="0">
                          <a:solidFill>
                            <a:srgbClr val="FFFFFF"/>
                          </a:solidFill>
                          <a:latin typeface="여기어때 잘난체" panose="020B0600000101010101" pitchFamily="50" charset="-127"/>
                          <a:ea typeface="여기어때 잘난체" panose="020B0600000101010101" pitchFamily="50" charset="-127"/>
                        </a:rPr>
                        <a:t>서울 자치구별 부동산 거래 데이터 비율</a:t>
                      </a:r>
                      <a:endParaRPr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None/>
                      </a:pPr>
                      <a:r>
                        <a:rPr lang="ko-KR" sz="1400" u="none" strike="noStrike" cap="none">
                          <a:solidFill>
                            <a:srgbClr val="FFFFFF"/>
                          </a:solidFill>
                          <a:latin typeface="여기어때 잘난체" panose="020B0600000101010101" pitchFamily="50" charset="-127"/>
                          <a:ea typeface="여기어때 잘난체" panose="020B0600000101010101" pitchFamily="50" charset="-127"/>
                        </a:rPr>
                        <a:t>서울 자치구별 부동산 거래 데이터 비율 Top 10</a:t>
                      </a:r>
                      <a:endParaRPr sz="1400" u="none" strike="noStrike" cap="none">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654718">
                <a:tc>
                  <a:txBody>
                    <a:bodyPr/>
                    <a:lstStyle/>
                    <a:p>
                      <a:pPr marL="171450" marR="0" lvl="0" indent="-171450" algn="l" rtl="0">
                        <a:lnSpc>
                          <a:spcPct val="150000"/>
                        </a:lnSpc>
                        <a:spcBef>
                          <a:spcPts val="0"/>
                        </a:spcBef>
                        <a:spcAft>
                          <a:spcPts val="0"/>
                        </a:spcAft>
                        <a:buClr>
                          <a:srgbClr val="000000"/>
                        </a:buClr>
                        <a:buSzPts val="1200"/>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rPr>
                        <a:t>자치구별 거래량 차이가 많이 나는 것을 확인</a:t>
                      </a:r>
                      <a:endParaRPr lang="en-US" altLang="ko-KR" sz="1200"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000000"/>
                        </a:buClr>
                        <a:buSzPts val="120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a:t>
                      </a:r>
                      <a:r>
                        <a:rPr lang="ko-KR" altLang="en-US" sz="1200" dirty="0">
                          <a:latin typeface="여기어때 잘난체" panose="020B0600000101010101" pitchFamily="50" charset="-127"/>
                          <a:ea typeface="여기어때 잘난체" panose="020B0600000101010101" pitchFamily="50" charset="-127"/>
                        </a:rPr>
                        <a:t>종로구</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중구</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금천구</a:t>
                      </a:r>
                      <a:r>
                        <a:rPr lang="en-US" altLang="ko-KR" sz="1200" dirty="0">
                          <a:latin typeface="여기어때 잘난체" panose="020B0600000101010101" pitchFamily="50" charset="-127"/>
                          <a:ea typeface="여기어때 잘난체" panose="020B0600000101010101" pitchFamily="50" charset="-127"/>
                        </a:rPr>
                        <a:t>’</a:t>
                      </a:r>
                      <a:r>
                        <a:rPr lang="ko-KR" altLang="en-US" sz="1200" dirty="0">
                          <a:latin typeface="여기어때 잘난체" panose="020B0600000101010101" pitchFamily="50" charset="-127"/>
                          <a:ea typeface="여기어때 잘난체" panose="020B0600000101010101" pitchFamily="50" charset="-127"/>
                        </a:rPr>
                        <a:t>가 하위 </a:t>
                      </a:r>
                      <a:r>
                        <a:rPr lang="en-US" altLang="ko-KR" sz="1200" dirty="0">
                          <a:latin typeface="여기어때 잘난체" panose="020B0600000101010101" pitchFamily="50" charset="-127"/>
                          <a:ea typeface="여기어때 잘난체" panose="020B0600000101010101" pitchFamily="50" charset="-127"/>
                        </a:rPr>
                        <a:t>3</a:t>
                      </a:r>
                      <a:r>
                        <a:rPr lang="ko-KR" altLang="en-US" sz="1200" dirty="0">
                          <a:latin typeface="여기어때 잘난체" panose="020B0600000101010101" pitchFamily="50" charset="-127"/>
                          <a:ea typeface="여기어때 잘난체" panose="020B0600000101010101" pitchFamily="50" charset="-127"/>
                        </a:rPr>
                        <a:t>개 자치구임을 확인</a:t>
                      </a:r>
                      <a:endParaRPr sz="1200"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095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altLang="ko-KR" sz="1200" u="none" strike="noStrike" cap="none" dirty="0">
                          <a:latin typeface="여기어때 잘난체" panose="020B0600000101010101" pitchFamily="50" charset="-127"/>
                          <a:ea typeface="여기어때 잘난체" panose="020B0600000101010101" pitchFamily="50" charset="-127"/>
                        </a:rPr>
                        <a:t>‘</a:t>
                      </a:r>
                      <a:r>
                        <a:rPr lang="ko-KR" altLang="en-US" sz="1200" u="none" strike="noStrike" cap="none" dirty="0">
                          <a:latin typeface="여기어때 잘난체" panose="020B0600000101010101" pitchFamily="50" charset="-127"/>
                          <a:ea typeface="여기어때 잘난체" panose="020B0600000101010101" pitchFamily="50" charset="-127"/>
                        </a:rPr>
                        <a:t>송파구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노원구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강남구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순서로 거래량이 많을 것을 확인</a:t>
                      </a: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Google Shape;621;p42"/>
          <p:cNvSpPr/>
          <p:nvPr/>
        </p:nvSpPr>
        <p:spPr>
          <a:xfrm>
            <a:off x="0" y="-3"/>
            <a:ext cx="12192000" cy="781115"/>
          </a:xfrm>
          <a:prstGeom prst="rect">
            <a:avLst/>
          </a:prstGeom>
          <a:solidFill>
            <a:srgbClr val="1B328F"/>
          </a:solidFill>
          <a:ln>
            <a:noFill/>
          </a:ln>
        </p:spPr>
        <p:txBody>
          <a:bodyPr wrap="square"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622" name="Google Shape;622;p42"/>
          <p:cNvGrpSpPr/>
          <p:nvPr/>
        </p:nvGrpSpPr>
        <p:grpSpPr>
          <a:xfrm>
            <a:off x="10027920" y="-3"/>
            <a:ext cx="2164081" cy="781115"/>
            <a:chOff x="9919316" y="4585314"/>
            <a:chExt cx="2272685" cy="1136343"/>
          </a:xfrm>
        </p:grpSpPr>
        <p:sp>
          <p:nvSpPr>
            <p:cNvPr id="623" name="Google Shape;623;p42"/>
            <p:cNvSpPr/>
            <p:nvPr/>
          </p:nvSpPr>
          <p:spPr>
            <a:xfrm rot="5400000">
              <a:off x="11055659" y="4585314"/>
              <a:ext cx="1136342" cy="1136342"/>
            </a:xfrm>
            <a:prstGeom prst="rtTriangle">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624" name="Google Shape;624;p42"/>
            <p:cNvSpPr/>
            <p:nvPr/>
          </p:nvSpPr>
          <p:spPr>
            <a:xfrm rot="16200000">
              <a:off x="9919316" y="4585315"/>
              <a:ext cx="1136342" cy="1136342"/>
            </a:xfrm>
            <a:prstGeom prst="rtTriangle">
              <a:avLst/>
            </a:prstGeom>
            <a:solidFill>
              <a:srgbClr val="00B0F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625" name="Google Shape;625;p42"/>
          <p:cNvSpPr txBox="1"/>
          <p:nvPr/>
        </p:nvSpPr>
        <p:spPr>
          <a:xfrm>
            <a:off x="93305" y="867747"/>
            <a:ext cx="1680077" cy="36933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여기어때 잘난체" panose="020B0600000101010101" pitchFamily="50" charset="-127"/>
                <a:ea typeface="여기어때 잘난체" panose="020B0600000101010101" pitchFamily="50" charset="-127"/>
                <a:cs typeface="맑은 고딕"/>
                <a:sym typeface="맑은 고딕"/>
              </a:rPr>
              <a:t>EDA</a:t>
            </a:r>
            <a:endParaRPr sz="1400" b="0" i="0" u="none" strike="noStrike" cap="none">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26" name="Google Shape;626;p4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627" name="Google Shape;627;p42"/>
          <p:cNvGraphicFramePr/>
          <p:nvPr>
            <p:extLst>
              <p:ext uri="{D42A27DB-BD31-4B8C-83A1-F6EECF244321}">
                <p14:modId xmlns:p14="http://schemas.microsoft.com/office/powerpoint/2010/main" val="3117478479"/>
              </p:ext>
            </p:extLst>
          </p:nvPr>
        </p:nvGraphicFramePr>
        <p:xfrm>
          <a:off x="312887" y="5601874"/>
          <a:ext cx="11566225" cy="898291"/>
        </p:xfrm>
        <a:graphic>
          <a:graphicData uri="http://schemas.openxmlformats.org/drawingml/2006/table">
            <a:tbl>
              <a:tblPr firstRow="1" bandRow="1">
                <a:noFill/>
              </a:tblPr>
              <a:tblGrid>
                <a:gridCol w="5783600">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71176">
                <a:tc>
                  <a:txBody>
                    <a:bodyPr/>
                    <a:lstStyle/>
                    <a:p>
                      <a:pPr marL="0" marR="0" lvl="0" indent="0" algn="ctr" rtl="0">
                        <a:lnSpc>
                          <a:spcPct val="100000"/>
                        </a:lnSpc>
                        <a:spcBef>
                          <a:spcPts val="0"/>
                        </a:spcBef>
                        <a:spcAft>
                          <a:spcPts val="0"/>
                        </a:spcAft>
                        <a:buNone/>
                        <a:defRPr/>
                      </a:pPr>
                      <a:r>
                        <a:rPr lang="ko-KR" sz="1400" u="none" strike="noStrike" cap="none" dirty="0">
                          <a:solidFill>
                            <a:srgbClr val="FFFFFF"/>
                          </a:solidFill>
                          <a:latin typeface="여기어때 잘난체" panose="020B0600000101010101" pitchFamily="50" charset="-127"/>
                          <a:ea typeface="여기어때 잘난체" panose="020B0600000101010101" pitchFamily="50" charset="-127"/>
                        </a:rPr>
                        <a:t>서울 자치구별 부동산 평균/중위 전세가격</a:t>
                      </a:r>
                      <a:endParaRPr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solidFill>
                      <a:srgbClr val="1B328F"/>
                    </a:solidFill>
                  </a:tcPr>
                </a:tc>
                <a:tc>
                  <a:txBody>
                    <a:bodyPr/>
                    <a:lstStyle/>
                    <a:p>
                      <a:pPr marL="0" marR="0" lvl="0" indent="0" algn="ctr" rtl="0">
                        <a:lnSpc>
                          <a:spcPct val="100000"/>
                        </a:lnSpc>
                        <a:spcBef>
                          <a:spcPts val="0"/>
                        </a:spcBef>
                        <a:spcAft>
                          <a:spcPts val="0"/>
                        </a:spcAft>
                        <a:buClr>
                          <a:srgbClr val="000000"/>
                        </a:buClr>
                        <a:buSzPct val="25000"/>
                        <a:buFont typeface="Arial"/>
                        <a:buNone/>
                        <a:defRPr/>
                      </a:pPr>
                      <a:r>
                        <a:rPr lang="ko-KR" sz="1400" u="none" strike="noStrike" cap="none">
                          <a:solidFill>
                            <a:srgbClr val="FFFFFF"/>
                          </a:solidFill>
                          <a:latin typeface="여기어때 잘난체" panose="020B0600000101010101" pitchFamily="50" charset="-127"/>
                          <a:ea typeface="여기어때 잘난체" panose="020B0600000101010101" pitchFamily="50" charset="-127"/>
                        </a:rPr>
                        <a:t>서울 자치구별 부동산 평균/중위 전세가격 Top 10</a:t>
                      </a:r>
                      <a:endParaRPr sz="1400" u="none" strike="noStrike" cap="none">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lnL w="12700" cap="flat" cmpd="sng">
                      <a:solidFill>
                        <a:srgbClr val="1B328F"/>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solidFill>
                      <a:srgbClr val="1B328F"/>
                    </a:solidFill>
                  </a:tcPr>
                </a:tc>
                <a:extLst>
                  <a:ext uri="{0D108BD9-81ED-4DB2-BD59-A6C34878D82A}">
                    <a16:rowId xmlns:a16="http://schemas.microsoft.com/office/drawing/2014/main" val="10000"/>
                  </a:ext>
                </a:extLst>
              </a:tr>
              <a:tr h="583734">
                <a:tc>
                  <a:txBody>
                    <a:bodyPr/>
                    <a:lstStyle/>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자치구별 거래량 차이가 많이 나는 것을 확인</a:t>
                      </a:r>
                    </a:p>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‘종로구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중구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금천구’가</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하위 </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3</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개 자치구임을 확인</a:t>
                      </a:r>
                    </a:p>
                  </a:txBody>
                  <a:tcPr marL="91450" marR="91450" marT="45725" marB="45725">
                    <a:lnL w="9525" cap="flat" cmpd="sng">
                      <a:solidFill>
                        <a:srgbClr val="000000">
                          <a:alpha val="0"/>
                        </a:srgbClr>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tcPr>
                </a:tc>
                <a:tc>
                  <a:txBody>
                    <a:bodyPr/>
                    <a:lstStyle/>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서초구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강남구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송파구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순서로 전세가격이 높은 것을 확인</a:t>
                      </a:r>
                      <a:endPar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endParaRPr>
                    </a:p>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거래량과 전세가격은 일치하지 않다는 것을 확인</a:t>
                      </a:r>
                    </a:p>
                  </a:txBody>
                  <a:tcPr marL="91450" marR="91450" marT="45725" marB="45725">
                    <a:lnL w="12700" cap="flat" cmpd="sng">
                      <a:solidFill>
                        <a:srgbClr val="1B328F"/>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tcPr>
                </a:tc>
                <a:extLst>
                  <a:ext uri="{0D108BD9-81ED-4DB2-BD59-A6C34878D82A}">
                    <a16:rowId xmlns:a16="http://schemas.microsoft.com/office/drawing/2014/main" val="10001"/>
                  </a:ext>
                </a:extLst>
              </a:tr>
            </a:tbl>
          </a:graphicData>
        </a:graphic>
      </p:graphicFrame>
      <p:pic>
        <p:nvPicPr>
          <p:cNvPr id="1026" name="Picture 2"/>
          <p:cNvPicPr>
            <a:picLocks noChangeAspect="1" noChangeArrowheads="1"/>
          </p:cNvPicPr>
          <p:nvPr/>
        </p:nvPicPr>
        <p:blipFill rotWithShape="1">
          <a:blip r:embed="rId4"/>
          <a:srcRect/>
          <a:stretch>
            <a:fillRect/>
          </a:stretch>
        </p:blipFill>
        <p:spPr>
          <a:xfrm>
            <a:off x="6047771" y="1825266"/>
            <a:ext cx="6001958" cy="3480038"/>
          </a:xfrm>
          <a:prstGeom prst="rect">
            <a:avLst/>
          </a:prstGeom>
          <a:noFill/>
        </p:spPr>
      </p:pic>
      <p:pic>
        <p:nvPicPr>
          <p:cNvPr id="1028" name="Picture 4"/>
          <p:cNvPicPr>
            <a:picLocks noChangeAspect="1" noChangeArrowheads="1"/>
          </p:cNvPicPr>
          <p:nvPr/>
        </p:nvPicPr>
        <p:blipFill rotWithShape="1">
          <a:blip r:embed="rId5"/>
          <a:srcRect/>
          <a:stretch>
            <a:fillRect/>
          </a:stretch>
        </p:blipFill>
        <p:spPr>
          <a:xfrm>
            <a:off x="214323" y="1825266"/>
            <a:ext cx="5881676" cy="3480038"/>
          </a:xfrm>
          <a:prstGeom prst="rect">
            <a:avLst/>
          </a:prstGeom>
          <a:noFill/>
        </p:spPr>
      </p:pic>
      <p:cxnSp>
        <p:nvCxnSpPr>
          <p:cNvPr id="3" name="직선 연결선 2"/>
          <p:cNvCxnSpPr/>
          <p:nvPr/>
        </p:nvCxnSpPr>
        <p:spPr>
          <a:xfrm>
            <a:off x="313363" y="3851036"/>
            <a:ext cx="5974080" cy="0"/>
          </a:xfrm>
          <a:prstGeom prst="line">
            <a:avLst/>
          </a:prstGeom>
          <a:ln w="28575" cap="flat" cmpd="sng" algn="ctr">
            <a:solidFill>
              <a:srgbClr val="FF000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8" name="직선 연결선 7"/>
          <p:cNvCxnSpPr/>
          <p:nvPr/>
        </p:nvCxnSpPr>
        <p:spPr>
          <a:xfrm>
            <a:off x="313363" y="3565286"/>
            <a:ext cx="5974080" cy="0"/>
          </a:xfrm>
          <a:prstGeom prst="line">
            <a:avLst/>
          </a:prstGeom>
          <a:ln w="28575" cap="flat" cmpd="sng" algn="ctr">
            <a:solidFill>
              <a:srgbClr val="00206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sp>
        <p:nvSpPr>
          <p:cNvPr id="9" name="TextBox 8"/>
          <p:cNvSpPr txBox="1"/>
          <p:nvPr/>
        </p:nvSpPr>
        <p:spPr>
          <a:xfrm>
            <a:off x="2647760" y="1052413"/>
            <a:ext cx="3169868" cy="553998"/>
          </a:xfrm>
          <a:prstGeom prst="rect">
            <a:avLst/>
          </a:prstGeom>
          <a:noFill/>
        </p:spPr>
        <p:txBody>
          <a:bodyPr wrap="square">
            <a:spAutoFit/>
          </a:bodyPr>
          <a:lstStyle/>
          <a:p>
            <a:pPr lvl="0" algn="ctr">
              <a:defRPr/>
            </a:pPr>
            <a:r>
              <a:rPr lang="ko-KR" altLang="en-US" sz="1500" b="1">
                <a:latin typeface="여기어때 잘난체" panose="020B0600000101010101" pitchFamily="50" charset="-127"/>
                <a:ea typeface="여기어때 잘난체" panose="020B0600000101010101" pitchFamily="50" charset="-127"/>
              </a:rPr>
              <a:t>서울 전지역 부동산 평균 거래가 전세가격 평균 </a:t>
            </a:r>
            <a:r>
              <a:rPr lang="en-US" altLang="ko-KR" sz="1500" b="1">
                <a:latin typeface="여기어때 잘난체" panose="020B0600000101010101" pitchFamily="50" charset="-127"/>
                <a:ea typeface="여기어때 잘난체" panose="020B0600000101010101" pitchFamily="50" charset="-127"/>
              </a:rPr>
              <a:t>: 37005 (</a:t>
            </a:r>
            <a:r>
              <a:rPr lang="ko-KR" altLang="en-US" sz="1500" b="1">
                <a:latin typeface="여기어때 잘난체" panose="020B0600000101010101" pitchFamily="50" charset="-127"/>
                <a:ea typeface="여기어때 잘난체" panose="020B0600000101010101" pitchFamily="50" charset="-127"/>
              </a:rPr>
              <a:t>만원</a:t>
            </a:r>
            <a:r>
              <a:rPr lang="en-US" altLang="ko-KR" sz="1500" b="1">
                <a:latin typeface="여기어때 잘난체" panose="020B0600000101010101" pitchFamily="50" charset="-127"/>
                <a:ea typeface="여기어때 잘난체" panose="020B0600000101010101" pitchFamily="50" charset="-127"/>
              </a:rPr>
              <a:t>)</a:t>
            </a:r>
            <a:endParaRPr lang="ko-KR" altLang="en-US" sz="1500" b="1">
              <a:latin typeface="여기어때 잘난체" panose="020B0600000101010101" pitchFamily="50" charset="-127"/>
              <a:ea typeface="여기어때 잘난체" panose="020B0600000101010101" pitchFamily="50" charset="-127"/>
            </a:endParaRPr>
          </a:p>
        </p:txBody>
      </p:sp>
      <p:sp>
        <p:nvSpPr>
          <p:cNvPr id="11" name="TextBox 10"/>
          <p:cNvSpPr txBox="1"/>
          <p:nvPr/>
        </p:nvSpPr>
        <p:spPr>
          <a:xfrm>
            <a:off x="7033223" y="1032378"/>
            <a:ext cx="3354778" cy="553998"/>
          </a:xfrm>
          <a:prstGeom prst="rect">
            <a:avLst/>
          </a:prstGeom>
          <a:noFill/>
        </p:spPr>
        <p:txBody>
          <a:bodyPr wrap="square">
            <a:spAutoFit/>
          </a:bodyPr>
          <a:lstStyle/>
          <a:p>
            <a:pPr lvl="0" algn="ctr">
              <a:defRPr/>
            </a:pPr>
            <a:r>
              <a:rPr lang="ko-KR" altLang="en-US" sz="1500" b="1" dirty="0">
                <a:latin typeface="여기어때 잘난체" panose="020B0600000101010101" pitchFamily="50" charset="-127"/>
                <a:ea typeface="여기어때 잘난체" panose="020B0600000101010101" pitchFamily="50" charset="-127"/>
              </a:rPr>
              <a:t>서울 </a:t>
            </a:r>
            <a:r>
              <a:rPr lang="ko-KR" altLang="en-US" sz="1500" b="1" dirty="0" err="1">
                <a:latin typeface="여기어때 잘난체" panose="020B0600000101010101" pitchFamily="50" charset="-127"/>
                <a:ea typeface="여기어때 잘난체" panose="020B0600000101010101" pitchFamily="50" charset="-127"/>
              </a:rPr>
              <a:t>전지역</a:t>
            </a:r>
            <a:r>
              <a:rPr lang="ko-KR" altLang="en-US" sz="1500" b="1" dirty="0">
                <a:latin typeface="여기어때 잘난체" panose="020B0600000101010101" pitchFamily="50" charset="-127"/>
                <a:ea typeface="여기어때 잘난체" panose="020B0600000101010101" pitchFamily="50" charset="-127"/>
              </a:rPr>
              <a:t> 부동산 중위 거래가 전세가격 평균 </a:t>
            </a:r>
            <a:r>
              <a:rPr lang="en-US" altLang="ko-KR" sz="1500" b="1" dirty="0">
                <a:latin typeface="여기어때 잘난체" panose="020B0600000101010101" pitchFamily="50" charset="-127"/>
                <a:ea typeface="여기어때 잘난체" panose="020B0600000101010101" pitchFamily="50" charset="-127"/>
              </a:rPr>
              <a:t>: 31000 (</a:t>
            </a:r>
            <a:r>
              <a:rPr lang="ko-KR" altLang="en-US" sz="1500" b="1" dirty="0">
                <a:latin typeface="여기어때 잘난체" panose="020B0600000101010101" pitchFamily="50" charset="-127"/>
                <a:ea typeface="여기어때 잘난체" panose="020B0600000101010101" pitchFamily="50" charset="-127"/>
              </a:rPr>
              <a:t>만원</a:t>
            </a:r>
            <a:r>
              <a:rPr lang="en-US" altLang="ko-KR" sz="1500" b="1" dirty="0">
                <a:latin typeface="여기어때 잘난체" panose="020B0600000101010101" pitchFamily="50" charset="-127"/>
                <a:ea typeface="여기어때 잘난체" panose="020B0600000101010101" pitchFamily="50" charset="-127"/>
              </a:rPr>
              <a:t>)</a:t>
            </a:r>
          </a:p>
        </p:txBody>
      </p:sp>
      <p:cxnSp>
        <p:nvCxnSpPr>
          <p:cNvPr id="1030" name="직선 연결선 2"/>
          <p:cNvCxnSpPr/>
          <p:nvPr/>
        </p:nvCxnSpPr>
        <p:spPr>
          <a:xfrm>
            <a:off x="6217920" y="3851036"/>
            <a:ext cx="5974080" cy="0"/>
          </a:xfrm>
          <a:prstGeom prst="line">
            <a:avLst/>
          </a:prstGeom>
          <a:ln w="28575" cap="flat" cmpd="sng" algn="ctr">
            <a:solidFill>
              <a:srgbClr val="FF000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1031" name="직선 연결선 7"/>
          <p:cNvCxnSpPr/>
          <p:nvPr/>
        </p:nvCxnSpPr>
        <p:spPr>
          <a:xfrm>
            <a:off x="6217920" y="3565286"/>
            <a:ext cx="5974080" cy="0"/>
          </a:xfrm>
          <a:prstGeom prst="line">
            <a:avLst/>
          </a:prstGeom>
          <a:ln w="28575" cap="flat" cmpd="sng" algn="ctr">
            <a:solidFill>
              <a:srgbClr val="00206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1032" name="직선 화살표 연결선 1031"/>
          <p:cNvCxnSpPr/>
          <p:nvPr/>
        </p:nvCxnSpPr>
        <p:spPr>
          <a:xfrm rot="5400000" flipH="1" flipV="1">
            <a:off x="2038468" y="1998542"/>
            <a:ext cx="1866663" cy="1266825"/>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033" name="직선 화살표 연결선 1032"/>
          <p:cNvCxnSpPr>
            <a:endCxn id="11" idx="2"/>
          </p:cNvCxnSpPr>
          <p:nvPr/>
        </p:nvCxnSpPr>
        <p:spPr>
          <a:xfrm flipH="1" flipV="1">
            <a:off x="8710612" y="1586376"/>
            <a:ext cx="676276" cy="226466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Google Shape;646;p44"/>
          <p:cNvSpPr/>
          <p:nvPr/>
        </p:nvSpPr>
        <p:spPr>
          <a:xfrm>
            <a:off x="0" y="-3"/>
            <a:ext cx="12192000" cy="781115"/>
          </a:xfrm>
          <a:prstGeom prst="rect">
            <a:avLst/>
          </a:prstGeom>
          <a:solidFill>
            <a:srgbClr val="1B328F"/>
          </a:solidFill>
          <a:ln>
            <a:noFill/>
          </a:ln>
        </p:spPr>
        <p:txBody>
          <a:bodyPr wrap="square"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647" name="Google Shape;647;p44"/>
          <p:cNvGrpSpPr/>
          <p:nvPr/>
        </p:nvGrpSpPr>
        <p:grpSpPr>
          <a:xfrm>
            <a:off x="10027920" y="-3"/>
            <a:ext cx="2164081" cy="781115"/>
            <a:chOff x="9919316" y="4585314"/>
            <a:chExt cx="2272685" cy="1136343"/>
          </a:xfrm>
        </p:grpSpPr>
        <p:sp>
          <p:nvSpPr>
            <p:cNvPr id="648" name="Google Shape;648;p44"/>
            <p:cNvSpPr/>
            <p:nvPr/>
          </p:nvSpPr>
          <p:spPr>
            <a:xfrm rot="5400000">
              <a:off x="11055659" y="4585314"/>
              <a:ext cx="1136342" cy="1136342"/>
            </a:xfrm>
            <a:prstGeom prst="rtTriangle">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649" name="Google Shape;649;p44"/>
            <p:cNvSpPr/>
            <p:nvPr/>
          </p:nvSpPr>
          <p:spPr>
            <a:xfrm rot="16200000">
              <a:off x="9919316" y="4585315"/>
              <a:ext cx="1136342" cy="1136342"/>
            </a:xfrm>
            <a:prstGeom prst="rtTriangle">
              <a:avLst/>
            </a:prstGeom>
            <a:solidFill>
              <a:srgbClr val="00B0F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650" name="Google Shape;650;p44"/>
          <p:cNvSpPr txBox="1"/>
          <p:nvPr/>
        </p:nvSpPr>
        <p:spPr>
          <a:xfrm>
            <a:off x="93305" y="867747"/>
            <a:ext cx="2463283" cy="369291"/>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en-US" altLang="ko-KR" sz="1800" b="1" dirty="0">
                <a:latin typeface="여기어때 잘난체" panose="020B0600000101010101" pitchFamily="50" charset="-127"/>
                <a:ea typeface="여기어때 잘난체" panose="020B0600000101010101" pitchFamily="50" charset="-127"/>
                <a:cs typeface="맑은 고딕"/>
                <a:sym typeface="맑은 고딕"/>
              </a:rPr>
              <a:t>EDA -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지도 시각화</a:t>
            </a:r>
          </a:p>
        </p:txBody>
      </p:sp>
      <p:pic>
        <p:nvPicPr>
          <p:cNvPr id="651" name="Google Shape;651;p44"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pic>
        <p:nvPicPr>
          <p:cNvPr id="6" name="그림 5"/>
          <p:cNvPicPr>
            <a:picLocks noChangeAspect="1"/>
          </p:cNvPicPr>
          <p:nvPr/>
        </p:nvPicPr>
        <p:blipFill rotWithShape="1">
          <a:blip r:embed="rId4"/>
          <a:srcRect l="21050" t="6630" r="14150" b="6010"/>
          <a:stretch>
            <a:fillRect/>
          </a:stretch>
        </p:blipFill>
        <p:spPr>
          <a:xfrm>
            <a:off x="313375" y="1604464"/>
            <a:ext cx="3577699" cy="2904765"/>
          </a:xfrm>
          <a:prstGeom prst="rect">
            <a:avLst/>
          </a:prstGeom>
        </p:spPr>
      </p:pic>
      <p:pic>
        <p:nvPicPr>
          <p:cNvPr id="8" name="그림 7"/>
          <p:cNvPicPr>
            <a:picLocks noChangeAspect="1"/>
          </p:cNvPicPr>
          <p:nvPr/>
        </p:nvPicPr>
        <p:blipFill rotWithShape="1">
          <a:blip r:embed="rId5"/>
          <a:srcRect l="20250" t="6520" r="13310" b="6140"/>
          <a:stretch>
            <a:fillRect/>
          </a:stretch>
        </p:blipFill>
        <p:spPr>
          <a:xfrm>
            <a:off x="8195680" y="1604464"/>
            <a:ext cx="3664479" cy="2886807"/>
          </a:xfrm>
          <a:prstGeom prst="rect">
            <a:avLst/>
          </a:prstGeom>
        </p:spPr>
      </p:pic>
      <p:pic>
        <p:nvPicPr>
          <p:cNvPr id="3" name="그림 2"/>
          <p:cNvPicPr>
            <a:picLocks noChangeAspect="1"/>
          </p:cNvPicPr>
          <p:nvPr/>
        </p:nvPicPr>
        <p:blipFill rotWithShape="1">
          <a:blip r:embed="rId6"/>
          <a:srcRect l="20880" t="7180" r="14170" b="5760"/>
          <a:stretch>
            <a:fillRect/>
          </a:stretch>
        </p:blipFill>
        <p:spPr>
          <a:xfrm>
            <a:off x="4256395" y="1582003"/>
            <a:ext cx="3592417" cy="2886807"/>
          </a:xfrm>
          <a:prstGeom prst="rect">
            <a:avLst/>
          </a:prstGeom>
        </p:spPr>
      </p:pic>
      <p:sp>
        <p:nvSpPr>
          <p:cNvPr id="653" name="TextBox 652"/>
          <p:cNvSpPr txBox="1"/>
          <p:nvPr/>
        </p:nvSpPr>
        <p:spPr>
          <a:xfrm>
            <a:off x="3048000" y="3248977"/>
            <a:ext cx="6096000" cy="322268"/>
          </a:xfrm>
          <a:prstGeom prst="rect">
            <a:avLst/>
          </a:prstGeom>
        </p:spPr>
        <p:txBody>
          <a:bodyPr wrap="square">
            <a:spAutoFit/>
          </a:bodyPr>
          <a:lstStyle/>
          <a:p>
            <a:pPr marL="285750" marR="0" lvl="0" indent="-285750" algn="l" rtl="0">
              <a:lnSpc>
                <a:spcPct val="150000"/>
              </a:lnSpc>
              <a:spcBef>
                <a:spcPts val="0"/>
              </a:spcBef>
              <a:spcAft>
                <a:spcPts val="0"/>
              </a:spcAft>
              <a:buClr>
                <a:srgbClr val="000000"/>
              </a:buClr>
              <a:buSzPct val="25000"/>
              <a:buFont typeface="Arial"/>
              <a:buChar char="•"/>
              <a:defRPr/>
            </a:pPr>
            <a:r>
              <a:rPr lang="ko-KR" altLang="en-US" sz="1200" u="none" strike="noStrike" cap="none">
                <a:latin typeface="여기어때 잘난체" panose="020B0600000101010101" pitchFamily="50" charset="-127"/>
                <a:ea typeface="여기어때 잘난체" panose="020B0600000101010101" pitchFamily="50" charset="-127"/>
              </a:rPr>
              <a:t>                                                            </a:t>
            </a:r>
            <a:endParaRPr lang="ko-KR" altLang="en-US">
              <a:latin typeface="여기어때 잘난체" panose="020B0600000101010101" pitchFamily="50" charset="-127"/>
              <a:ea typeface="여기어때 잘난체" panose="020B0600000101010101" pitchFamily="50" charset="-127"/>
            </a:endParaRPr>
          </a:p>
        </p:txBody>
      </p:sp>
      <p:graphicFrame>
        <p:nvGraphicFramePr>
          <p:cNvPr id="655" name="Google Shape;569;p38"/>
          <p:cNvGraphicFramePr/>
          <p:nvPr>
            <p:extLst>
              <p:ext uri="{D42A27DB-BD31-4B8C-83A1-F6EECF244321}">
                <p14:modId xmlns:p14="http://schemas.microsoft.com/office/powerpoint/2010/main" val="3657678491"/>
              </p:ext>
            </p:extLst>
          </p:nvPr>
        </p:nvGraphicFramePr>
        <p:xfrm>
          <a:off x="313375" y="4718222"/>
          <a:ext cx="3573800" cy="1715933"/>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95777">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지하철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95883">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강남구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33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송파구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마포구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22</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중구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21</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강서구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20</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graphicFrame>
        <p:nvGraphicFramePr>
          <p:cNvPr id="656" name="Google Shape;569;p38"/>
          <p:cNvGraphicFramePr/>
          <p:nvPr>
            <p:extLst>
              <p:ext uri="{D42A27DB-BD31-4B8C-83A1-F6EECF244321}">
                <p14:modId xmlns:p14="http://schemas.microsoft.com/office/powerpoint/2010/main" val="742094086"/>
              </p:ext>
            </p:extLst>
          </p:nvPr>
        </p:nvGraphicFramePr>
        <p:xfrm>
          <a:off x="8286359" y="4718222"/>
          <a:ext cx="3573800" cy="1662244"/>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84400">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초</a:t>
                      </a:r>
                      <a:r>
                        <a:rPr lang="en-US" altLang="ko-KR" sz="1500" dirty="0">
                          <a:solidFill>
                            <a:srgbClr val="FFFFFF"/>
                          </a:solidFill>
                          <a:latin typeface="여기어때 잘난체" panose="020B0600000101010101" pitchFamily="50" charset="-127"/>
                          <a:ea typeface="여기어때 잘난체" panose="020B0600000101010101" pitchFamily="50" charset="-127"/>
                        </a:rPr>
                        <a:t>/</a:t>
                      </a:r>
                      <a:r>
                        <a:rPr lang="ko-KR" altLang="en-US" sz="1500" dirty="0">
                          <a:solidFill>
                            <a:srgbClr val="FFFFFF"/>
                          </a:solidFill>
                          <a:latin typeface="여기어때 잘난체" panose="020B0600000101010101" pitchFamily="50" charset="-127"/>
                          <a:ea typeface="여기어때 잘난체" panose="020B0600000101010101" pitchFamily="50" charset="-127"/>
                        </a:rPr>
                        <a:t>중</a:t>
                      </a:r>
                      <a:r>
                        <a:rPr lang="en-US" altLang="ko-KR" sz="1500" dirty="0">
                          <a:solidFill>
                            <a:srgbClr val="FFFFFF"/>
                          </a:solidFill>
                          <a:latin typeface="여기어때 잘난체" panose="020B0600000101010101" pitchFamily="50" charset="-127"/>
                          <a:ea typeface="여기어때 잘난체" panose="020B0600000101010101" pitchFamily="50" charset="-127"/>
                        </a:rPr>
                        <a:t>/</a:t>
                      </a:r>
                      <a:r>
                        <a:rPr lang="ko-KR" altLang="en-US" sz="1500" dirty="0">
                          <a:solidFill>
                            <a:srgbClr val="FFFFFF"/>
                          </a:solidFill>
                          <a:latin typeface="여기어때 잘난체" panose="020B0600000101010101" pitchFamily="50" charset="-127"/>
                          <a:ea typeface="여기어때 잘난체" panose="020B0600000101010101" pitchFamily="50" charset="-127"/>
                        </a:rPr>
                        <a:t>고등학교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42194">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노원구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93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송파구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89</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강서구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은평구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66</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양천구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64</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graphicFrame>
        <p:nvGraphicFramePr>
          <p:cNvPr id="657" name="Google Shape;569;p38"/>
          <p:cNvGraphicFramePr/>
          <p:nvPr>
            <p:extLst>
              <p:ext uri="{D42A27DB-BD31-4B8C-83A1-F6EECF244321}">
                <p14:modId xmlns:p14="http://schemas.microsoft.com/office/powerpoint/2010/main" val="1725702431"/>
              </p:ext>
            </p:extLst>
          </p:nvPr>
        </p:nvGraphicFramePr>
        <p:xfrm>
          <a:off x="4309100" y="4718222"/>
          <a:ext cx="3573800" cy="1691660"/>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90634">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대학교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71610">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서대문구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노원구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성북구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종로구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동대문구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5</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A33F5F2C-2957-4889-C5BE-ABEF09DA16CB}"/>
              </a:ext>
            </a:extLst>
          </p:cNvPr>
          <p:cNvSpPr/>
          <p:nvPr/>
        </p:nvSpPr>
        <p:spPr>
          <a:xfrm>
            <a:off x="143781" y="1482512"/>
            <a:ext cx="2388636" cy="4459030"/>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통계 분석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3" name="사각형: 둥근 모서리 2">
            <a:extLst>
              <a:ext uri="{FF2B5EF4-FFF2-40B4-BE49-F238E27FC236}">
                <a16:creationId xmlns:a16="http://schemas.microsoft.com/office/drawing/2014/main" id="{70674FBE-C930-3A56-4FB8-2BEA1E200E1D}"/>
              </a:ext>
            </a:extLst>
          </p:cNvPr>
          <p:cNvSpPr/>
          <p:nvPr/>
        </p:nvSpPr>
        <p:spPr>
          <a:xfrm>
            <a:off x="324172" y="2196195"/>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SHAP with </a:t>
            </a:r>
            <a:r>
              <a:rPr lang="en-US" altLang="ko-KR" dirty="0" err="1">
                <a:latin typeface="여기어때 잘난체" panose="020B0600000101010101" pitchFamily="50" charset="-127"/>
                <a:ea typeface="여기어때 잘난체" panose="020B0600000101010101" pitchFamily="50" charset="-127"/>
              </a:rPr>
              <a:t>XGBoost</a:t>
            </a:r>
            <a:endParaRPr lang="ko-KR" altLang="en-US" dirty="0">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74127EF3-B58A-A604-E3EB-790BBB7EBCD7}"/>
              </a:ext>
            </a:extLst>
          </p:cNvPr>
          <p:cNvSpPr/>
          <p:nvPr/>
        </p:nvSpPr>
        <p:spPr>
          <a:xfrm>
            <a:off x="321227" y="4972381"/>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Random Forest</a:t>
            </a:r>
            <a:endParaRPr lang="ko-KR" altLang="en-US" dirty="0">
              <a:latin typeface="여기어때 잘난체" panose="020B0600000101010101" pitchFamily="50" charset="-127"/>
              <a:ea typeface="여기어때 잘난체" panose="020B0600000101010101" pitchFamily="50" charset="-127"/>
            </a:endParaRPr>
          </a:p>
        </p:txBody>
      </p:sp>
      <p:sp>
        <p:nvSpPr>
          <p:cNvPr id="7" name="사각형: 둥근 모서리 6">
            <a:extLst>
              <a:ext uri="{FF2B5EF4-FFF2-40B4-BE49-F238E27FC236}">
                <a16:creationId xmlns:a16="http://schemas.microsoft.com/office/drawing/2014/main" id="{1A8A314A-DEB6-A149-5137-FC6BBF538DE5}"/>
              </a:ext>
            </a:extLst>
          </p:cNvPr>
          <p:cNvSpPr/>
          <p:nvPr/>
        </p:nvSpPr>
        <p:spPr>
          <a:xfrm>
            <a:off x="320222" y="4049170"/>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Mutual Information</a:t>
            </a:r>
            <a:endParaRPr lang="ko-KR" altLang="en-US" dirty="0">
              <a:latin typeface="여기어때 잘난체" panose="020B0600000101010101" pitchFamily="50" charset="-127"/>
              <a:ea typeface="여기어때 잘난체" panose="020B0600000101010101" pitchFamily="50" charset="-127"/>
            </a:endParaRPr>
          </a:p>
        </p:txBody>
      </p:sp>
      <p:sp>
        <p:nvSpPr>
          <p:cNvPr id="8" name="사각형: 둥근 모서리 7">
            <a:extLst>
              <a:ext uri="{FF2B5EF4-FFF2-40B4-BE49-F238E27FC236}">
                <a16:creationId xmlns:a16="http://schemas.microsoft.com/office/drawing/2014/main" id="{C2584D2C-29B6-4EC4-4FEF-50DFB56F9F37}"/>
              </a:ext>
            </a:extLst>
          </p:cNvPr>
          <p:cNvSpPr/>
          <p:nvPr/>
        </p:nvSpPr>
        <p:spPr>
          <a:xfrm>
            <a:off x="320222" y="3121357"/>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Permutation Importance</a:t>
            </a:r>
            <a:endParaRPr lang="ko-KR" altLang="en-US" dirty="0">
              <a:latin typeface="여기어때 잘난체" panose="020B0600000101010101" pitchFamily="50" charset="-127"/>
              <a:ea typeface="여기어때 잘난체" panose="020B0600000101010101" pitchFamily="50" charset="-127"/>
            </a:endParaRPr>
          </a:p>
        </p:txBody>
      </p:sp>
      <p:pic>
        <p:nvPicPr>
          <p:cNvPr id="11" name="그림 10" descr="텍스트, 스크린샷, 메뉴, 번호이(가) 표시된 사진&#10;&#10;자동 생성된 설명">
            <a:extLst>
              <a:ext uri="{FF2B5EF4-FFF2-40B4-BE49-F238E27FC236}">
                <a16:creationId xmlns:a16="http://schemas.microsoft.com/office/drawing/2014/main" id="{125C3F23-E40D-98CB-3ADF-A3FA41C44CDF}"/>
              </a:ext>
            </a:extLst>
          </p:cNvPr>
          <p:cNvPicPr>
            <a:picLocks noChangeAspect="1"/>
          </p:cNvPicPr>
          <p:nvPr/>
        </p:nvPicPr>
        <p:blipFill>
          <a:blip r:embed="rId4"/>
          <a:stretch>
            <a:fillRect/>
          </a:stretch>
        </p:blipFill>
        <p:spPr>
          <a:xfrm>
            <a:off x="9150156" y="1482512"/>
            <a:ext cx="2898063" cy="4961643"/>
          </a:xfrm>
          <a:prstGeom prst="rect">
            <a:avLst/>
          </a:prstGeom>
        </p:spPr>
      </p:pic>
      <p:sp>
        <p:nvSpPr>
          <p:cNvPr id="19" name="직사각형 18">
            <a:extLst>
              <a:ext uri="{FF2B5EF4-FFF2-40B4-BE49-F238E27FC236}">
                <a16:creationId xmlns:a16="http://schemas.microsoft.com/office/drawing/2014/main" id="{B06BC9D8-783A-4F0C-61D3-6922FF06F33D}"/>
              </a:ext>
            </a:extLst>
          </p:cNvPr>
          <p:cNvSpPr/>
          <p:nvPr/>
        </p:nvSpPr>
        <p:spPr>
          <a:xfrm>
            <a:off x="9199858" y="3984734"/>
            <a:ext cx="2898063" cy="24649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2" name="TextBox 21">
            <a:extLst>
              <a:ext uri="{FF2B5EF4-FFF2-40B4-BE49-F238E27FC236}">
                <a16:creationId xmlns:a16="http://schemas.microsoft.com/office/drawing/2014/main" id="{174BD37B-EF7B-59E3-C098-69283011D9D7}"/>
              </a:ext>
            </a:extLst>
          </p:cNvPr>
          <p:cNvSpPr txBox="1"/>
          <p:nvPr/>
        </p:nvSpPr>
        <p:spPr>
          <a:xfrm>
            <a:off x="895928" y="1581599"/>
            <a:ext cx="1105592"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Metrics</a:t>
            </a:r>
            <a:endParaRPr lang="ko-KR" altLang="en-US" sz="1800" b="1" dirty="0">
              <a:solidFill>
                <a:schemeClr val="bg1"/>
              </a:solidFill>
              <a:latin typeface="여기어때 잘난체" panose="020B0600000101010101" pitchFamily="50" charset="-127"/>
              <a:ea typeface="여기어때 잘난체" panose="020B0600000101010101" pitchFamily="50" charset="-127"/>
            </a:endParaRPr>
          </a:p>
        </p:txBody>
      </p:sp>
      <p:sp>
        <p:nvSpPr>
          <p:cNvPr id="23" name="TextBox 22">
            <a:extLst>
              <a:ext uri="{FF2B5EF4-FFF2-40B4-BE49-F238E27FC236}">
                <a16:creationId xmlns:a16="http://schemas.microsoft.com/office/drawing/2014/main" id="{6B022127-32F0-47DB-53F9-2A7B276560DE}"/>
              </a:ext>
            </a:extLst>
          </p:cNvPr>
          <p:cNvSpPr txBox="1"/>
          <p:nvPr/>
        </p:nvSpPr>
        <p:spPr>
          <a:xfrm>
            <a:off x="9574163" y="947145"/>
            <a:ext cx="2686054" cy="369332"/>
          </a:xfrm>
          <a:prstGeom prst="rect">
            <a:avLst/>
          </a:prstGeom>
          <a:noFill/>
        </p:spPr>
        <p:txBody>
          <a:bodyPr wrap="square" rtlCol="0">
            <a:spAutoFit/>
          </a:bodyPr>
          <a:lstStyle/>
          <a:p>
            <a:r>
              <a:rPr lang="en-US" altLang="ko-KR" sz="1800" b="1" dirty="0">
                <a:latin typeface="여기어때 잘난체" panose="020B0600000101010101" pitchFamily="50" charset="-127"/>
                <a:ea typeface="여기어때 잘난체" panose="020B0600000101010101" pitchFamily="50" charset="-127"/>
              </a:rPr>
              <a:t>Feature Ranking</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24" name="사각형: 둥근 모서리 23">
            <a:extLst>
              <a:ext uri="{FF2B5EF4-FFF2-40B4-BE49-F238E27FC236}">
                <a16:creationId xmlns:a16="http://schemas.microsoft.com/office/drawing/2014/main" id="{D5EE9DFA-F3F4-E1BE-DBA3-AA2975DFDD1E}"/>
              </a:ext>
            </a:extLst>
          </p:cNvPr>
          <p:cNvSpPr/>
          <p:nvPr/>
        </p:nvSpPr>
        <p:spPr>
          <a:xfrm>
            <a:off x="6834354" y="6128771"/>
            <a:ext cx="1761426" cy="3153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10</a:t>
            </a:r>
            <a:r>
              <a:rPr lang="ko-KR" altLang="en-US" dirty="0">
                <a:latin typeface="여기어때 잘난체" panose="020B0600000101010101" pitchFamily="50" charset="-127"/>
                <a:ea typeface="여기어때 잘난체" panose="020B0600000101010101" pitchFamily="50" charset="-127"/>
              </a:rPr>
              <a:t>위권 외 변수들</a:t>
            </a:r>
          </a:p>
        </p:txBody>
      </p:sp>
      <p:cxnSp>
        <p:nvCxnSpPr>
          <p:cNvPr id="25" name="직선 화살표 연결선 24">
            <a:extLst>
              <a:ext uri="{FF2B5EF4-FFF2-40B4-BE49-F238E27FC236}">
                <a16:creationId xmlns:a16="http://schemas.microsoft.com/office/drawing/2014/main" id="{03E77B13-39A6-D79C-AD03-CEFC21FE728A}"/>
              </a:ext>
            </a:extLst>
          </p:cNvPr>
          <p:cNvCxnSpPr>
            <a:cxnSpLocks/>
            <a:stCxn id="24" idx="3"/>
          </p:cNvCxnSpPr>
          <p:nvPr/>
        </p:nvCxnSpPr>
        <p:spPr>
          <a:xfrm>
            <a:off x="8595780" y="6286463"/>
            <a:ext cx="54014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사각형: 둥근 모서리 37">
            <a:extLst>
              <a:ext uri="{FF2B5EF4-FFF2-40B4-BE49-F238E27FC236}">
                <a16:creationId xmlns:a16="http://schemas.microsoft.com/office/drawing/2014/main" id="{1C3D1CC0-E163-6E2D-1037-0180297F4187}"/>
              </a:ext>
            </a:extLst>
          </p:cNvPr>
          <p:cNvSpPr/>
          <p:nvPr/>
        </p:nvSpPr>
        <p:spPr>
          <a:xfrm>
            <a:off x="6081537" y="1482512"/>
            <a:ext cx="2388636" cy="4459030"/>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0" name="사각형: 둥근 모서리 39">
            <a:extLst>
              <a:ext uri="{FF2B5EF4-FFF2-40B4-BE49-F238E27FC236}">
                <a16:creationId xmlns:a16="http://schemas.microsoft.com/office/drawing/2014/main" id="{FF36BC2B-1A36-3333-CB97-65AD611EE34D}"/>
              </a:ext>
            </a:extLst>
          </p:cNvPr>
          <p:cNvSpPr/>
          <p:nvPr/>
        </p:nvSpPr>
        <p:spPr>
          <a:xfrm>
            <a:off x="6286502" y="4929177"/>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VIF &gt; 10</a:t>
            </a:r>
            <a:endParaRPr lang="ko-KR" altLang="en-US" dirty="0">
              <a:latin typeface="여기어때 잘난체" panose="020B0600000101010101" pitchFamily="50" charset="-127"/>
              <a:ea typeface="여기어때 잘난체" panose="020B0600000101010101" pitchFamily="50" charset="-127"/>
            </a:endParaRPr>
          </a:p>
        </p:txBody>
      </p:sp>
      <p:sp>
        <p:nvSpPr>
          <p:cNvPr id="41" name="사각형: 둥근 모서리 40">
            <a:extLst>
              <a:ext uri="{FF2B5EF4-FFF2-40B4-BE49-F238E27FC236}">
                <a16:creationId xmlns:a16="http://schemas.microsoft.com/office/drawing/2014/main" id="{E4F979FC-E8E5-7018-4FAB-13D76D38FECC}"/>
              </a:ext>
            </a:extLst>
          </p:cNvPr>
          <p:cNvSpPr/>
          <p:nvPr/>
        </p:nvSpPr>
        <p:spPr>
          <a:xfrm>
            <a:off x="6270279" y="4004593"/>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P-value &gt; 0.01</a:t>
            </a:r>
            <a:endParaRPr lang="ko-KR" altLang="en-US" dirty="0">
              <a:latin typeface="여기어때 잘난체" panose="020B0600000101010101" pitchFamily="50" charset="-127"/>
              <a:ea typeface="여기어때 잘난체" panose="020B0600000101010101" pitchFamily="50" charset="-127"/>
            </a:endParaRPr>
          </a:p>
        </p:txBody>
      </p:sp>
      <p:sp>
        <p:nvSpPr>
          <p:cNvPr id="42" name="사각형: 둥근 모서리 41">
            <a:extLst>
              <a:ext uri="{FF2B5EF4-FFF2-40B4-BE49-F238E27FC236}">
                <a16:creationId xmlns:a16="http://schemas.microsoft.com/office/drawing/2014/main" id="{81505407-8293-0746-2C4D-2181BAAA57FC}"/>
              </a:ext>
            </a:extLst>
          </p:cNvPr>
          <p:cNvSpPr/>
          <p:nvPr/>
        </p:nvSpPr>
        <p:spPr>
          <a:xfrm>
            <a:off x="6286502" y="3080009"/>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Training-Test Split</a:t>
            </a:r>
          </a:p>
          <a:p>
            <a:pPr algn="ctr"/>
            <a:r>
              <a:rPr lang="en-US" altLang="ko-KR" sz="1100" dirty="0">
                <a:latin typeface="여기어때 잘난체" panose="020B0600000101010101" pitchFamily="50" charset="-127"/>
                <a:ea typeface="여기어때 잘난체" panose="020B0600000101010101" pitchFamily="50" charset="-127"/>
              </a:rPr>
              <a:t>(Data leakage </a:t>
            </a:r>
            <a:r>
              <a:rPr lang="ko-KR" altLang="en-US" sz="1100" dirty="0">
                <a:latin typeface="여기어때 잘난체" panose="020B0600000101010101" pitchFamily="50" charset="-127"/>
                <a:ea typeface="여기어때 잘난체" panose="020B0600000101010101" pitchFamily="50" charset="-127"/>
              </a:rPr>
              <a:t>방지</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cxnSp>
        <p:nvCxnSpPr>
          <p:cNvPr id="45" name="직선 화살표 연결선 44">
            <a:extLst>
              <a:ext uri="{FF2B5EF4-FFF2-40B4-BE49-F238E27FC236}">
                <a16:creationId xmlns:a16="http://schemas.microsoft.com/office/drawing/2014/main" id="{1AAE692C-92D2-B702-AB4C-5ED22593D8BE}"/>
              </a:ext>
            </a:extLst>
          </p:cNvPr>
          <p:cNvCxnSpPr>
            <a:cxnSpLocks/>
          </p:cNvCxnSpPr>
          <p:nvPr/>
        </p:nvCxnSpPr>
        <p:spPr>
          <a:xfrm>
            <a:off x="2634893"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직선 화살표 연결선 46">
            <a:extLst>
              <a:ext uri="{FF2B5EF4-FFF2-40B4-BE49-F238E27FC236}">
                <a16:creationId xmlns:a16="http://schemas.microsoft.com/office/drawing/2014/main" id="{75D435D2-54F8-4ED4-3B14-AD5021B03776}"/>
              </a:ext>
            </a:extLst>
          </p:cNvPr>
          <p:cNvCxnSpPr>
            <a:cxnSpLocks/>
          </p:cNvCxnSpPr>
          <p:nvPr/>
        </p:nvCxnSpPr>
        <p:spPr>
          <a:xfrm>
            <a:off x="5621145"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C02A9DCC-2D0E-5FFE-A4E8-145FCF293545}"/>
              </a:ext>
            </a:extLst>
          </p:cNvPr>
          <p:cNvSpPr txBox="1"/>
          <p:nvPr/>
        </p:nvSpPr>
        <p:spPr>
          <a:xfrm>
            <a:off x="6167932" y="1581599"/>
            <a:ext cx="2739481"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Statistical</a:t>
            </a:r>
            <a:r>
              <a:rPr lang="en-US" altLang="ko-KR" sz="1600" b="1" dirty="0">
                <a:latin typeface="여기어때 잘난체" panose="020B0600000101010101" pitchFamily="50" charset="-127"/>
                <a:ea typeface="여기어때 잘난체" panose="020B0600000101010101" pitchFamily="50" charset="-127"/>
              </a:rPr>
              <a:t> </a:t>
            </a:r>
            <a:r>
              <a:rPr lang="en-US" altLang="ko-KR" sz="1600" b="1" dirty="0">
                <a:solidFill>
                  <a:schemeClr val="bg1"/>
                </a:solidFill>
                <a:latin typeface="여기어때 잘난체" panose="020B0600000101010101" pitchFamily="50" charset="-127"/>
                <a:ea typeface="여기어때 잘난체" panose="020B0600000101010101" pitchFamily="50" charset="-127"/>
              </a:rPr>
              <a:t>Analysis</a:t>
            </a:r>
            <a:endParaRPr lang="ko-KR" altLang="en-US" sz="1600" b="1" dirty="0">
              <a:solidFill>
                <a:schemeClr val="bg1"/>
              </a:solidFill>
              <a:latin typeface="여기어때 잘난체" panose="020B0600000101010101" pitchFamily="50" charset="-127"/>
              <a:ea typeface="여기어때 잘난체" panose="020B0600000101010101" pitchFamily="50" charset="-127"/>
            </a:endParaRPr>
          </a:p>
        </p:txBody>
      </p:sp>
      <p:sp>
        <p:nvSpPr>
          <p:cNvPr id="49" name="사각형: 둥근 모서리 48">
            <a:extLst>
              <a:ext uri="{FF2B5EF4-FFF2-40B4-BE49-F238E27FC236}">
                <a16:creationId xmlns:a16="http://schemas.microsoft.com/office/drawing/2014/main" id="{BE6E9287-0AB4-F9CF-E71A-59924AA1C044}"/>
              </a:ext>
            </a:extLst>
          </p:cNvPr>
          <p:cNvSpPr/>
          <p:nvPr/>
        </p:nvSpPr>
        <p:spPr>
          <a:xfrm>
            <a:off x="3115010" y="1482511"/>
            <a:ext cx="2388636" cy="4459027"/>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50" name="TextBox 49">
            <a:extLst>
              <a:ext uri="{FF2B5EF4-FFF2-40B4-BE49-F238E27FC236}">
                <a16:creationId xmlns:a16="http://schemas.microsoft.com/office/drawing/2014/main" id="{6B3867D6-3EB5-DF57-3B4A-2515C761EF91}"/>
              </a:ext>
            </a:extLst>
          </p:cNvPr>
          <p:cNvSpPr txBox="1"/>
          <p:nvPr/>
        </p:nvSpPr>
        <p:spPr>
          <a:xfrm>
            <a:off x="3733926" y="1581599"/>
            <a:ext cx="1544642"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Procedure</a:t>
            </a:r>
            <a:endParaRPr lang="ko-KR" altLang="en-US" sz="1600" b="1" dirty="0">
              <a:solidFill>
                <a:schemeClr val="bg1"/>
              </a:solidFill>
              <a:latin typeface="여기어때 잘난체" panose="020B0600000101010101" pitchFamily="50" charset="-127"/>
              <a:ea typeface="여기어때 잘난체" panose="020B0600000101010101" pitchFamily="50" charset="-127"/>
            </a:endParaRPr>
          </a:p>
        </p:txBody>
      </p:sp>
      <p:sp>
        <p:nvSpPr>
          <p:cNvPr id="51" name="사각형: 둥근 모서리 50">
            <a:extLst>
              <a:ext uri="{FF2B5EF4-FFF2-40B4-BE49-F238E27FC236}">
                <a16:creationId xmlns:a16="http://schemas.microsoft.com/office/drawing/2014/main" id="{65F55927-B886-A602-3BF2-F473E4FBCB44}"/>
              </a:ext>
            </a:extLst>
          </p:cNvPr>
          <p:cNvSpPr/>
          <p:nvPr/>
        </p:nvSpPr>
        <p:spPr>
          <a:xfrm>
            <a:off x="3299271" y="2028772"/>
            <a:ext cx="2015412" cy="20203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다양한 메커니즘의 </a:t>
            </a: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Metrics </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선정</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4</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가지를 종합하여 왜곡된 결과</a:t>
            </a: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 </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방지</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Normalization</a:t>
            </a:r>
            <a:r>
              <a:rPr lang="ko-KR" altLang="en-US" sz="1200" dirty="0">
                <a:latin typeface="여기어때 잘난체" panose="020B0600000101010101" pitchFamily="50" charset="-127"/>
                <a:ea typeface="여기어때 잘난체" panose="020B0600000101010101" pitchFamily="50" charset="-127"/>
              </a:rPr>
              <a:t>으로 종합적인 결과 도출</a:t>
            </a:r>
            <a:endParaRPr lang="en-US" altLang="ko-KR" sz="1200" dirty="0">
              <a:latin typeface="여기어때 잘난체" panose="020B0600000101010101" pitchFamily="50" charset="-127"/>
              <a:ea typeface="여기어때 잘난체" panose="020B0600000101010101" pitchFamily="50" charset="-127"/>
            </a:endParaRPr>
          </a:p>
          <a:p>
            <a:pPr marL="285750" indent="-285750">
              <a:buFont typeface="Arial" panose="020B0604020202020204" pitchFamily="34" charset="0"/>
              <a:buChar char="•"/>
            </a:pPr>
            <a:endParaRPr lang="ko-KR" altLang="en-US" sz="1200" dirty="0">
              <a:latin typeface="여기어때 잘난체" panose="020B0600000101010101" pitchFamily="50" charset="-127"/>
              <a:ea typeface="여기어때 잘난체" panose="020B0600000101010101" pitchFamily="50" charset="-127"/>
            </a:endParaRPr>
          </a:p>
        </p:txBody>
      </p:sp>
      <p:sp>
        <p:nvSpPr>
          <p:cNvPr id="58" name="사각형: 둥근 모서리 57">
            <a:extLst>
              <a:ext uri="{FF2B5EF4-FFF2-40B4-BE49-F238E27FC236}">
                <a16:creationId xmlns:a16="http://schemas.microsoft.com/office/drawing/2014/main" id="{2BE6008F-610E-0236-5A9C-4F28BDB5AA77}"/>
              </a:ext>
            </a:extLst>
          </p:cNvPr>
          <p:cNvSpPr/>
          <p:nvPr/>
        </p:nvSpPr>
        <p:spPr>
          <a:xfrm>
            <a:off x="6268149" y="2196616"/>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Logistic Regression</a:t>
            </a:r>
            <a:endParaRPr lang="ko-KR" altLang="en-US" dirty="0">
              <a:latin typeface="여기어때 잘난체" panose="020B0600000101010101" pitchFamily="50" charset="-127"/>
              <a:ea typeface="여기어때 잘난체" panose="020B0600000101010101" pitchFamily="50" charset="-127"/>
            </a:endParaRPr>
          </a:p>
        </p:txBody>
      </p:sp>
      <p:sp>
        <p:nvSpPr>
          <p:cNvPr id="39" name="사각형: 둥근 모서리 38">
            <a:extLst>
              <a:ext uri="{FF2B5EF4-FFF2-40B4-BE49-F238E27FC236}">
                <a16:creationId xmlns:a16="http://schemas.microsoft.com/office/drawing/2014/main" id="{C9505ABD-3690-7FDD-F0C4-1790055425B3}"/>
              </a:ext>
            </a:extLst>
          </p:cNvPr>
          <p:cNvSpPr/>
          <p:nvPr/>
        </p:nvSpPr>
        <p:spPr>
          <a:xfrm>
            <a:off x="3299271" y="4720532"/>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ü"/>
            </a:pP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10</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위권 외 변수들</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p:txBody>
      </p:sp>
      <p:cxnSp>
        <p:nvCxnSpPr>
          <p:cNvPr id="60" name="직선 화살표 연결선 59">
            <a:extLst>
              <a:ext uri="{FF2B5EF4-FFF2-40B4-BE49-F238E27FC236}">
                <a16:creationId xmlns:a16="http://schemas.microsoft.com/office/drawing/2014/main" id="{12172E1C-119E-1997-7541-6823884D60D2}"/>
              </a:ext>
            </a:extLst>
          </p:cNvPr>
          <p:cNvCxnSpPr>
            <a:cxnSpLocks/>
          </p:cNvCxnSpPr>
          <p:nvPr/>
        </p:nvCxnSpPr>
        <p:spPr>
          <a:xfrm>
            <a:off x="4306977" y="4224849"/>
            <a:ext cx="0" cy="311115"/>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3879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55" name="Google Shape;755;p50"/>
          <p:cNvSpPr txBox="1"/>
          <p:nvPr/>
        </p:nvSpPr>
        <p:spPr>
          <a:xfrm>
            <a:off x="93306" y="867747"/>
            <a:ext cx="3470988"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dirty="0">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dirty="0">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pSp>
        <p:nvGrpSpPr>
          <p:cNvPr id="779" name="object 20"/>
          <p:cNvGrpSpPr/>
          <p:nvPr/>
        </p:nvGrpSpPr>
        <p:grpSpPr>
          <a:xfrm rot="10800000">
            <a:off x="10238029" y="1944037"/>
            <a:ext cx="350245" cy="246379"/>
            <a:chOff x="8904478" y="2584450"/>
            <a:chExt cx="375920" cy="246379"/>
          </a:xfrm>
          <a:solidFill>
            <a:srgbClr val="1B328F"/>
          </a:solidFill>
        </p:grpSpPr>
        <p:sp>
          <p:nvSpPr>
            <p:cNvPr id="780" name="object 21"/>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sp>
          <p:nvSpPr>
            <p:cNvPr id="781" name="object 22"/>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grpSp>
      <p:grpSp>
        <p:nvGrpSpPr>
          <p:cNvPr id="784" name="object 25"/>
          <p:cNvGrpSpPr/>
          <p:nvPr/>
        </p:nvGrpSpPr>
        <p:grpSpPr>
          <a:xfrm rot="10800000">
            <a:off x="10232112" y="4848934"/>
            <a:ext cx="350245" cy="246379"/>
            <a:chOff x="8904478" y="4631182"/>
            <a:chExt cx="375920" cy="246379"/>
          </a:xfrm>
          <a:solidFill>
            <a:srgbClr val="1B328F"/>
          </a:solidFill>
        </p:grpSpPr>
        <p:sp>
          <p:nvSpPr>
            <p:cNvPr id="785" name="object 26"/>
            <p:cNvSpPr/>
            <p:nvPr/>
          </p:nvSpPr>
          <p:spPr>
            <a:xfrm>
              <a:off x="8910828" y="4637532"/>
              <a:ext cx="363220" cy="233679"/>
            </a:xfrm>
            <a:custGeom>
              <a:avLst/>
              <a:gdLst/>
              <a:ahLst/>
              <a:cxnLst/>
              <a:rect l="l" t="t" r="r" b="b"/>
              <a:pathLst>
                <a:path w="363220" h="233679">
                  <a:moveTo>
                    <a:pt x="116586" y="0"/>
                  </a:moveTo>
                  <a:lnTo>
                    <a:pt x="0" y="116586"/>
                  </a:lnTo>
                  <a:lnTo>
                    <a:pt x="116586" y="233172"/>
                  </a:lnTo>
                  <a:lnTo>
                    <a:pt x="116586" y="174879"/>
                  </a:lnTo>
                  <a:lnTo>
                    <a:pt x="362712" y="174879"/>
                  </a:lnTo>
                  <a:lnTo>
                    <a:pt x="362712" y="58293"/>
                  </a:lnTo>
                  <a:lnTo>
                    <a:pt x="116586" y="58293"/>
                  </a:lnTo>
                  <a:lnTo>
                    <a:pt x="116586" y="0"/>
                  </a:lnTo>
                  <a:close/>
                </a:path>
              </a:pathLst>
            </a:custGeom>
            <a:grpFill/>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sp>
          <p:nvSpPr>
            <p:cNvPr id="786" name="object 27"/>
            <p:cNvSpPr/>
            <p:nvPr/>
          </p:nvSpPr>
          <p:spPr>
            <a:xfrm>
              <a:off x="8910828" y="4637532"/>
              <a:ext cx="363220" cy="233679"/>
            </a:xfrm>
            <a:custGeom>
              <a:avLst/>
              <a:gdLst/>
              <a:ahLst/>
              <a:cxnLst/>
              <a:rect l="l" t="t" r="r" b="b"/>
              <a:pathLst>
                <a:path w="363220" h="233679">
                  <a:moveTo>
                    <a:pt x="362712" y="174879"/>
                  </a:moveTo>
                  <a:lnTo>
                    <a:pt x="116586" y="174879"/>
                  </a:lnTo>
                  <a:lnTo>
                    <a:pt x="116586" y="233172"/>
                  </a:lnTo>
                  <a:lnTo>
                    <a:pt x="0" y="116586"/>
                  </a:lnTo>
                  <a:lnTo>
                    <a:pt x="116586" y="0"/>
                  </a:lnTo>
                  <a:lnTo>
                    <a:pt x="116586" y="58293"/>
                  </a:lnTo>
                  <a:lnTo>
                    <a:pt x="362712" y="58293"/>
                  </a:lnTo>
                  <a:lnTo>
                    <a:pt x="362712" y="174879"/>
                  </a:lnTo>
                  <a:close/>
                </a:path>
              </a:pathLst>
            </a:custGeom>
            <a:grpFill/>
            <a:ln w="12699">
              <a:solidFill>
                <a:srgbClr val="1F4E79"/>
              </a:solidFill>
            </a:ln>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grpSp>
      <p:sp>
        <p:nvSpPr>
          <p:cNvPr id="791" name="사각형: 둥근 모서리 790"/>
          <p:cNvSpPr/>
          <p:nvPr/>
        </p:nvSpPr>
        <p:spPr>
          <a:xfrm>
            <a:off x="2377881" y="3108462"/>
            <a:ext cx="2232800" cy="759205"/>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로지스틱 회귀분석</a:t>
            </a:r>
          </a:p>
          <a:p>
            <a:pPr algn="ctr">
              <a:defRPr/>
            </a:pPr>
            <a:r>
              <a:rPr lang="en-US" altLang="ko-KR" dirty="0">
                <a:latin typeface="여기어때 잘난체" panose="020B0600000101010101" pitchFamily="50" charset="-127"/>
                <a:ea typeface="여기어때 잘난체" panose="020B0600000101010101" pitchFamily="50" charset="-127"/>
              </a:rPr>
              <a:t>(Logistic Regression)</a:t>
            </a:r>
          </a:p>
        </p:txBody>
      </p:sp>
      <p:sp>
        <p:nvSpPr>
          <p:cNvPr id="795" name="사각형: 둥근 모서리 794"/>
          <p:cNvSpPr/>
          <p:nvPr/>
        </p:nvSpPr>
        <p:spPr>
          <a:xfrm>
            <a:off x="8019016" y="1332441"/>
            <a:ext cx="2003088" cy="1469571"/>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전세가</a:t>
            </a:r>
            <a:endParaRPr lang="en-US" altLang="ko-KR" dirty="0">
              <a:latin typeface="여기어때 잘난체" panose="020B0600000101010101" pitchFamily="50" charset="-127"/>
              <a:ea typeface="여기어때 잘난체" panose="020B0600000101010101" pitchFamily="50" charset="-127"/>
            </a:endParaRPr>
          </a:p>
          <a:p>
            <a:pPr algn="ctr">
              <a:defRPr/>
            </a:pPr>
            <a:r>
              <a:rPr lang="en-US" altLang="ko-KR" dirty="0">
                <a:latin typeface="여기어때 잘난체" panose="020B0600000101010101" pitchFamily="50" charset="-127"/>
                <a:ea typeface="여기어때 잘난체" panose="020B0600000101010101" pitchFamily="50" charset="-127"/>
              </a:rPr>
              <a:t>(</a:t>
            </a:r>
            <a:r>
              <a:rPr lang="en-US" altLang="ko-KR" dirty="0" err="1">
                <a:latin typeface="여기어때 잘난체" panose="020B0600000101010101" pitchFamily="50" charset="-127"/>
                <a:ea typeface="여기어때 잘난체" panose="020B0600000101010101" pitchFamily="50" charset="-127"/>
              </a:rPr>
              <a:t>JS_Price_Category</a:t>
            </a:r>
            <a:r>
              <a:rPr lang="en-US" altLang="ko-KR" dirty="0">
                <a:latin typeface="여기어때 잘난체" panose="020B0600000101010101" pitchFamily="50" charset="-127"/>
                <a:ea typeface="여기어때 잘난체" panose="020B0600000101010101" pitchFamily="50" charset="-127"/>
              </a:rPr>
              <a:t>)</a:t>
            </a:r>
          </a:p>
          <a:p>
            <a:pPr algn="ctr">
              <a:defRPr/>
            </a:pPr>
            <a:endParaRPr lang="en-US" altLang="ko-KR" dirty="0">
              <a:latin typeface="여기어때 잘난체" panose="020B0600000101010101" pitchFamily="50" charset="-127"/>
              <a:ea typeface="여기어때 잘난체" panose="020B0600000101010101" pitchFamily="50" charset="-127"/>
            </a:endParaRPr>
          </a:p>
          <a:p>
            <a:pPr algn="ctr">
              <a:defRPr/>
            </a:pPr>
            <a:r>
              <a:rPr lang="ko-KR" altLang="en-US" spc="-100" dirty="0">
                <a:latin typeface="여기어때 잘난체" panose="020B0600000101010101" pitchFamily="50" charset="-127"/>
                <a:ea typeface="여기어때 잘난체" panose="020B0600000101010101" pitchFamily="50" charset="-127"/>
                <a:cs typeface="Malgun Gothic Semilight"/>
              </a:rPr>
              <a:t>⇒</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rPr>
              <a:t>multinominal class (0,4)</a:t>
            </a:r>
            <a:endParaRPr lang="ko-KR" altLang="en-US" dirty="0">
              <a:latin typeface="여기어때 잘난체" panose="020B0600000101010101" pitchFamily="50" charset="-127"/>
              <a:ea typeface="여기어때 잘난체" panose="020B0600000101010101" pitchFamily="50" charset="-127"/>
            </a:endParaRPr>
          </a:p>
        </p:txBody>
      </p:sp>
      <p:sp>
        <p:nvSpPr>
          <p:cNvPr id="796" name="사각형: 둥근 모서리 795"/>
          <p:cNvSpPr/>
          <p:nvPr/>
        </p:nvSpPr>
        <p:spPr>
          <a:xfrm>
            <a:off x="5240060" y="1810115"/>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종속변수</a:t>
            </a:r>
          </a:p>
        </p:txBody>
      </p:sp>
      <p:sp>
        <p:nvSpPr>
          <p:cNvPr id="798" name="사각형: 둥근 모서리 797"/>
          <p:cNvSpPr/>
          <p:nvPr/>
        </p:nvSpPr>
        <p:spPr>
          <a:xfrm>
            <a:off x="5240060" y="4715013"/>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독립변수</a:t>
            </a:r>
          </a:p>
        </p:txBody>
      </p:sp>
      <p:sp>
        <p:nvSpPr>
          <p:cNvPr id="802" name="사각형: 둥근 모서리 801"/>
          <p:cNvSpPr/>
          <p:nvPr/>
        </p:nvSpPr>
        <p:spPr>
          <a:xfrm>
            <a:off x="8019016" y="3420703"/>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매매가</a:t>
            </a:r>
          </a:p>
        </p:txBody>
      </p:sp>
      <p:sp>
        <p:nvSpPr>
          <p:cNvPr id="803" name="사각형: 둥근 모서리 802"/>
          <p:cNvSpPr/>
          <p:nvPr/>
        </p:nvSpPr>
        <p:spPr>
          <a:xfrm>
            <a:off x="8019017" y="4139526"/>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임대면적</a:t>
            </a:r>
          </a:p>
        </p:txBody>
      </p:sp>
      <p:sp>
        <p:nvSpPr>
          <p:cNvPr id="805" name="사각형: 둥근 모서리 804"/>
          <p:cNvSpPr/>
          <p:nvPr/>
        </p:nvSpPr>
        <p:spPr>
          <a:xfrm>
            <a:off x="8019014" y="5563895"/>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금리</a:t>
            </a:r>
          </a:p>
        </p:txBody>
      </p:sp>
      <p:sp>
        <p:nvSpPr>
          <p:cNvPr id="806" name="사각형: 둥근 모서리 805"/>
          <p:cNvSpPr/>
          <p:nvPr/>
        </p:nvSpPr>
        <p:spPr>
          <a:xfrm>
            <a:off x="10809453" y="1697318"/>
            <a:ext cx="1174385" cy="740917"/>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latin typeface="여기어때 잘난체" panose="020B0600000101010101" pitchFamily="50" charset="-127"/>
                <a:ea typeface="여기어때 잘난체" panose="020B0600000101010101" pitchFamily="50" charset="-127"/>
              </a:rPr>
              <a:t>Target</a:t>
            </a:r>
          </a:p>
        </p:txBody>
      </p:sp>
      <p:sp>
        <p:nvSpPr>
          <p:cNvPr id="807" name="사각형: 둥근 모서리 806"/>
          <p:cNvSpPr/>
          <p:nvPr/>
        </p:nvSpPr>
        <p:spPr>
          <a:xfrm>
            <a:off x="10809453" y="4602216"/>
            <a:ext cx="1174385" cy="740917"/>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latin typeface="여기어때 잘난체" panose="020B0600000101010101" pitchFamily="50" charset="-127"/>
                <a:ea typeface="여기어때 잘난체" panose="020B0600000101010101" pitchFamily="50" charset="-127"/>
              </a:rPr>
              <a:t>Feature</a:t>
            </a:r>
          </a:p>
        </p:txBody>
      </p:sp>
      <p:cxnSp>
        <p:nvCxnSpPr>
          <p:cNvPr id="808" name="직선 화살표 연결선 807"/>
          <p:cNvCxnSpPr>
            <a:cxnSpLocks/>
            <a:stCxn id="791" idx="3"/>
            <a:endCxn id="796" idx="1"/>
          </p:cNvCxnSpPr>
          <p:nvPr/>
        </p:nvCxnSpPr>
        <p:spPr>
          <a:xfrm flipV="1">
            <a:off x="4610681" y="2067226"/>
            <a:ext cx="629379" cy="14208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09" name="직선 화살표 연결선 808"/>
          <p:cNvCxnSpPr>
            <a:cxnSpLocks/>
            <a:stCxn id="791" idx="3"/>
            <a:endCxn id="798" idx="1"/>
          </p:cNvCxnSpPr>
          <p:nvPr/>
        </p:nvCxnSpPr>
        <p:spPr>
          <a:xfrm>
            <a:off x="4610681" y="3488065"/>
            <a:ext cx="629379" cy="148405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0" name="직선 화살표 연결선 809"/>
          <p:cNvCxnSpPr>
            <a:cxnSpLocks/>
            <a:stCxn id="796" idx="3"/>
            <a:endCxn id="795" idx="1"/>
          </p:cNvCxnSpPr>
          <p:nvPr/>
        </p:nvCxnSpPr>
        <p:spPr>
          <a:xfrm>
            <a:off x="7243148" y="2067226"/>
            <a:ext cx="77586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1" name="직선 화살표 연결선 810"/>
          <p:cNvCxnSpPr>
            <a:cxnSpLocks/>
            <a:stCxn id="798" idx="3"/>
            <a:endCxn id="802" idx="1"/>
          </p:cNvCxnSpPr>
          <p:nvPr/>
        </p:nvCxnSpPr>
        <p:spPr>
          <a:xfrm flipV="1">
            <a:off x="7243148" y="3677814"/>
            <a:ext cx="775868" cy="129431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2" name="직선 화살표 연결선 811"/>
          <p:cNvCxnSpPr>
            <a:cxnSpLocks/>
            <a:stCxn id="798" idx="3"/>
            <a:endCxn id="803" idx="1"/>
          </p:cNvCxnSpPr>
          <p:nvPr/>
        </p:nvCxnSpPr>
        <p:spPr>
          <a:xfrm flipV="1">
            <a:off x="7243148" y="4396637"/>
            <a:ext cx="775869" cy="57548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4" name="직선 화살표 연결선 813"/>
          <p:cNvCxnSpPr>
            <a:cxnSpLocks/>
            <a:stCxn id="798" idx="3"/>
            <a:endCxn id="805" idx="1"/>
          </p:cNvCxnSpPr>
          <p:nvPr/>
        </p:nvCxnSpPr>
        <p:spPr>
          <a:xfrm>
            <a:off x="7243148" y="4972124"/>
            <a:ext cx="775866" cy="8488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816" name="순서도: 연결자 815"/>
          <p:cNvSpPr/>
          <p:nvPr/>
        </p:nvSpPr>
        <p:spPr>
          <a:xfrm flipH="1">
            <a:off x="8937427" y="4868202"/>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820" name="순서도: 연결자 819"/>
          <p:cNvSpPr/>
          <p:nvPr/>
        </p:nvSpPr>
        <p:spPr>
          <a:xfrm flipH="1">
            <a:off x="8937427" y="5087277"/>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821" name="순서도: 연결자 820"/>
          <p:cNvSpPr/>
          <p:nvPr/>
        </p:nvSpPr>
        <p:spPr>
          <a:xfrm flipH="1">
            <a:off x="8937427" y="5293318"/>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45" name="사각형: 둥근 모서리 44">
            <a:extLst>
              <a:ext uri="{FF2B5EF4-FFF2-40B4-BE49-F238E27FC236}">
                <a16:creationId xmlns:a16="http://schemas.microsoft.com/office/drawing/2014/main" id="{77C2C71D-0996-52E3-6F24-4DBC11577A89}"/>
              </a:ext>
            </a:extLst>
          </p:cNvPr>
          <p:cNvSpPr/>
          <p:nvPr/>
        </p:nvSpPr>
        <p:spPr>
          <a:xfrm>
            <a:off x="134704" y="3230954"/>
            <a:ext cx="1590200"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아파트</a:t>
            </a:r>
          </a:p>
        </p:txBody>
      </p:sp>
      <p:sp>
        <p:nvSpPr>
          <p:cNvPr id="46" name="사각형: 둥근 모서리 45">
            <a:extLst>
              <a:ext uri="{FF2B5EF4-FFF2-40B4-BE49-F238E27FC236}">
                <a16:creationId xmlns:a16="http://schemas.microsoft.com/office/drawing/2014/main" id="{EF62DE1B-0453-C089-F3F3-3F42ECB8B100}"/>
              </a:ext>
            </a:extLst>
          </p:cNvPr>
          <p:cNvSpPr/>
          <p:nvPr/>
        </p:nvSpPr>
        <p:spPr>
          <a:xfrm>
            <a:off x="134704" y="2356680"/>
            <a:ext cx="1590200" cy="514222"/>
          </a:xfrm>
          <a:prstGeom prst="roundRect">
            <a:avLst>
              <a:gd name="adj" fmla="val 16667"/>
            </a:avLst>
          </a:prstGeom>
          <a:solidFill>
            <a:schemeClr val="accent3"/>
          </a:solidFill>
          <a:ln>
            <a:solidFill>
              <a:srgbClr val="A5A5A5"/>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오피스텔</a:t>
            </a:r>
          </a:p>
        </p:txBody>
      </p:sp>
      <p:sp>
        <p:nvSpPr>
          <p:cNvPr id="47" name="사각형: 둥근 모서리 46">
            <a:extLst>
              <a:ext uri="{FF2B5EF4-FFF2-40B4-BE49-F238E27FC236}">
                <a16:creationId xmlns:a16="http://schemas.microsoft.com/office/drawing/2014/main" id="{1158CEFD-FA4B-88C7-20F8-BC624582F62D}"/>
              </a:ext>
            </a:extLst>
          </p:cNvPr>
          <p:cNvSpPr/>
          <p:nvPr/>
        </p:nvSpPr>
        <p:spPr>
          <a:xfrm>
            <a:off x="135619" y="4090335"/>
            <a:ext cx="1590200" cy="514222"/>
          </a:xfrm>
          <a:prstGeom prst="roundRect">
            <a:avLst>
              <a:gd name="adj" fmla="val 16667"/>
            </a:avLst>
          </a:prstGeom>
          <a:solidFill>
            <a:schemeClr val="accent3"/>
          </a:solidFill>
          <a:ln>
            <a:solidFill>
              <a:srgbClr val="A5A5A5"/>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latin typeface="여기어때 잘난체" panose="020B0600000101010101" pitchFamily="50" charset="-127"/>
                <a:ea typeface="여기어때 잘난체" panose="020B0600000101010101" pitchFamily="50" charset="-127"/>
              </a:rPr>
              <a:t>연립다세대</a:t>
            </a:r>
            <a:endParaRPr lang="ko-KR" altLang="en-US" dirty="0">
              <a:latin typeface="여기어때 잘난체" panose="020B0600000101010101" pitchFamily="50" charset="-127"/>
              <a:ea typeface="여기어때 잘난체" panose="020B0600000101010101" pitchFamily="50" charset="-127"/>
            </a:endParaRPr>
          </a:p>
        </p:txBody>
      </p:sp>
      <p:cxnSp>
        <p:nvCxnSpPr>
          <p:cNvPr id="63" name="직선 화살표 연결선 62">
            <a:extLst>
              <a:ext uri="{FF2B5EF4-FFF2-40B4-BE49-F238E27FC236}">
                <a16:creationId xmlns:a16="http://schemas.microsoft.com/office/drawing/2014/main" id="{8CADFCD5-1184-FAA2-EF46-F584C975ADBE}"/>
              </a:ext>
            </a:extLst>
          </p:cNvPr>
          <p:cNvCxnSpPr>
            <a:stCxn id="45" idx="3"/>
            <a:endCxn id="791" idx="1"/>
          </p:cNvCxnSpPr>
          <p:nvPr/>
        </p:nvCxnSpPr>
        <p:spPr>
          <a:xfrm>
            <a:off x="1724904" y="3488065"/>
            <a:ext cx="6529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55" name="Google Shape;755;p50"/>
          <p:cNvSpPr txBox="1"/>
          <p:nvPr/>
        </p:nvSpPr>
        <p:spPr>
          <a:xfrm>
            <a:off x="93305" y="867747"/>
            <a:ext cx="3340359"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2" name="사각형: 둥근 모서리 1">
            <a:extLst>
              <a:ext uri="{FF2B5EF4-FFF2-40B4-BE49-F238E27FC236}">
                <a16:creationId xmlns:a16="http://schemas.microsoft.com/office/drawing/2014/main" id="{38DBE3F3-B9EB-A37F-1823-FE279D799B5C}"/>
              </a:ext>
            </a:extLst>
          </p:cNvPr>
          <p:cNvSpPr/>
          <p:nvPr/>
        </p:nvSpPr>
        <p:spPr>
          <a:xfrm>
            <a:off x="794143" y="1997506"/>
            <a:ext cx="2398426" cy="4559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latin typeface="여기어때 잘난체" panose="020B0600000101010101" pitchFamily="50" charset="-127"/>
                <a:ea typeface="여기어때 잘난체" panose="020B0600000101010101" pitchFamily="50" charset="-127"/>
              </a:rPr>
              <a:t>가설 설정</a:t>
            </a:r>
          </a:p>
        </p:txBody>
      </p:sp>
      <p:sp>
        <p:nvSpPr>
          <p:cNvPr id="3" name="object 16">
            <a:extLst>
              <a:ext uri="{FF2B5EF4-FFF2-40B4-BE49-F238E27FC236}">
                <a16:creationId xmlns:a16="http://schemas.microsoft.com/office/drawing/2014/main" id="{8E5F401A-0469-4897-A1BD-BDE8ABEA2925}"/>
              </a:ext>
            </a:extLst>
          </p:cNvPr>
          <p:cNvSpPr txBox="1"/>
          <p:nvPr/>
        </p:nvSpPr>
        <p:spPr>
          <a:xfrm>
            <a:off x="4097628" y="1592542"/>
            <a:ext cx="7089775" cy="1298432"/>
          </a:xfrm>
          <a:prstGeom prst="rect">
            <a:avLst/>
          </a:prstGeom>
          <a:ln w="12700">
            <a:solidFill>
              <a:srgbClr val="000000"/>
            </a:solidFill>
          </a:ln>
        </p:spPr>
        <p:txBody>
          <a:bodyPr vert="horz" wrap="square" lIns="0" tIns="165735" rIns="0" bIns="0" rtlCol="0">
            <a:spAutoFit/>
          </a:bodyPr>
          <a:lstStyle/>
          <a:p>
            <a:pPr marL="193675">
              <a:lnSpc>
                <a:spcPct val="100000"/>
              </a:lnSpc>
              <a:spcBef>
                <a:spcPts val="1305"/>
              </a:spcBef>
            </a:pPr>
            <a:r>
              <a:rPr lang="ko-KR" altLang="en-US" sz="1200" spc="-10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귀무가설</a:t>
            </a:r>
            <a:r>
              <a:rPr sz="1200" spc="254" dirty="0">
                <a:latin typeface="여기어때 잘난체" panose="020B0600000101010101" pitchFamily="50" charset="-127"/>
                <a:ea typeface="여기어때 잘난체" panose="020B0600000101010101" pitchFamily="50" charset="-127"/>
                <a:cs typeface="Malgun Gothic Semilight"/>
              </a:rPr>
              <a:t> </a:t>
            </a:r>
            <a:r>
              <a:rPr sz="1200" dirty="0">
                <a:latin typeface="여기어때 잘난체" panose="020B0600000101010101" pitchFamily="50" charset="-127"/>
                <a:ea typeface="여기어때 잘난체" panose="020B0600000101010101" pitchFamily="50" charset="-127"/>
                <a:cs typeface="Malgun Gothic Semilight"/>
              </a:rPr>
              <a:t>(</a:t>
            </a:r>
            <a:r>
              <a:rPr sz="1200" spc="95" dirty="0">
                <a:latin typeface="여기어때 잘난체" panose="020B0600000101010101" pitchFamily="50" charset="-127"/>
                <a:ea typeface="여기어때 잘난체" panose="020B0600000101010101" pitchFamily="50" charset="-127"/>
                <a:cs typeface="Malgun Gothic Semilight"/>
              </a:rPr>
              <a:t>H0</a:t>
            </a:r>
            <a:r>
              <a:rPr sz="1200" dirty="0">
                <a:latin typeface="여기어때 잘난체" panose="020B0600000101010101" pitchFamily="50" charset="-127"/>
                <a:ea typeface="여기어때 잘난체" panose="020B0600000101010101" pitchFamily="50" charset="-127"/>
                <a:cs typeface="Malgun Gothic Semilight"/>
              </a:rPr>
              <a:t>)</a:t>
            </a:r>
            <a:r>
              <a:rPr sz="1200" spc="265" dirty="0">
                <a:latin typeface="여기어때 잘난체" panose="020B0600000101010101" pitchFamily="50" charset="-127"/>
                <a:ea typeface="여기어때 잘난체" panose="020B0600000101010101" pitchFamily="50" charset="-127"/>
                <a:cs typeface="Malgun Gothic Semilight"/>
              </a:rPr>
              <a:t> </a:t>
            </a:r>
            <a:r>
              <a:rPr sz="1200" spc="10" dirty="0">
                <a:latin typeface="여기어때 잘난체" panose="020B0600000101010101" pitchFamily="50" charset="-127"/>
                <a:ea typeface="여기어때 잘난체" panose="020B0600000101010101" pitchFamily="50" charset="-127"/>
                <a:cs typeface="Malgun Gothic Semilight"/>
              </a:rPr>
              <a:t>:</a:t>
            </a:r>
            <a:r>
              <a:rPr lang="en-US" sz="1200" spc="275"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독립변수</a:t>
            </a:r>
            <a:r>
              <a:rPr lang="en-US" sz="1200" spc="-50" dirty="0">
                <a:latin typeface="여기어때 잘난체" panose="020B0600000101010101" pitchFamily="50" charset="-127"/>
                <a:ea typeface="여기어때 잘난체" panose="020B0600000101010101" pitchFamily="50" charset="-127"/>
                <a:cs typeface="Malgun Gothic Semilight"/>
              </a:rPr>
              <a:t>(</a:t>
            </a:r>
            <a:r>
              <a:rPr lang="ko-KR" altLang="en-US" sz="1200" spc="-50" dirty="0">
                <a:latin typeface="여기어때 잘난체" panose="020B0600000101010101" pitchFamily="50" charset="-127"/>
                <a:ea typeface="여기어때 잘난체" panose="020B0600000101010101" pitchFamily="50" charset="-127"/>
                <a:cs typeface="Malgun Gothic Semilight"/>
              </a:rPr>
              <a:t>매매가</a:t>
            </a:r>
            <a:r>
              <a:rPr lang="en-US" altLang="ko-KR"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50" dirty="0">
                <a:latin typeface="여기어때 잘난체" panose="020B0600000101010101" pitchFamily="50" charset="-127"/>
                <a:ea typeface="여기어때 잘난체" panose="020B0600000101010101" pitchFamily="50" charset="-127"/>
                <a:cs typeface="Malgun Gothic Semilight"/>
              </a:rPr>
              <a:t>임대면적</a:t>
            </a:r>
            <a:r>
              <a:rPr lang="en-US" altLang="ko-KR"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50" dirty="0">
                <a:latin typeface="여기어때 잘난체" panose="020B0600000101010101" pitchFamily="50" charset="-127"/>
                <a:ea typeface="여기어때 잘난체" panose="020B0600000101010101" pitchFamily="50" charset="-127"/>
                <a:cs typeface="Malgun Gothic Semilight"/>
              </a:rPr>
              <a:t>금리</a:t>
            </a:r>
            <a:r>
              <a:rPr lang="en-US" altLang="ko-KR" sz="1200" spc="-50" dirty="0">
                <a:latin typeface="여기어때 잘난체" panose="020B0600000101010101" pitchFamily="50" charset="-127"/>
                <a:ea typeface="여기어때 잘난체" panose="020B0600000101010101" pitchFamily="50" charset="-127"/>
                <a:cs typeface="Malgun Gothic Semilight"/>
              </a:rPr>
              <a:t>)</a:t>
            </a:r>
            <a:r>
              <a:rPr sz="1200" spc="-100" dirty="0">
                <a:latin typeface="여기어때 잘난체" panose="020B0600000101010101" pitchFamily="50" charset="-127"/>
                <a:ea typeface="여기어때 잘난체" panose="020B0600000101010101" pitchFamily="50" charset="-127"/>
                <a:cs typeface="Malgun Gothic Semilight"/>
              </a:rPr>
              <a:t>가</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종속변수</a:t>
            </a:r>
            <a:r>
              <a:rPr sz="1200" spc="-80" dirty="0">
                <a:latin typeface="여기어때 잘난체" panose="020B0600000101010101" pitchFamily="50" charset="-127"/>
                <a:ea typeface="여기어때 잘난체" panose="020B0600000101010101" pitchFamily="50" charset="-127"/>
                <a:cs typeface="Malgun Gothic Semilight"/>
              </a:rPr>
              <a:t>(</a:t>
            </a:r>
            <a:r>
              <a:rPr lang="ko-KR" altLang="en-US" sz="1200" spc="-80" dirty="0">
                <a:latin typeface="여기어때 잘난체" panose="020B0600000101010101" pitchFamily="50" charset="-127"/>
                <a:ea typeface="여기어때 잘난체" panose="020B0600000101010101" pitchFamily="50" charset="-127"/>
                <a:cs typeface="Malgun Gothic Semilight"/>
              </a:rPr>
              <a:t>전세가</a:t>
            </a:r>
            <a:r>
              <a:rPr sz="1200" spc="-65" dirty="0">
                <a:latin typeface="여기어때 잘난체" panose="020B0600000101010101" pitchFamily="50" charset="-127"/>
                <a:ea typeface="여기어때 잘난체" panose="020B0600000101010101" pitchFamily="50" charset="-127"/>
                <a:cs typeface="Malgun Gothic Semilight"/>
              </a:rPr>
              <a:t>)</a:t>
            </a:r>
            <a:r>
              <a:rPr sz="1200" spc="-100" dirty="0">
                <a:latin typeface="여기어때 잘난체" panose="020B0600000101010101" pitchFamily="50" charset="-127"/>
                <a:ea typeface="여기어때 잘난체" panose="020B0600000101010101" pitchFamily="50" charset="-127"/>
                <a:cs typeface="Malgun Gothic Semilight"/>
              </a:rPr>
              <a:t>에</a:t>
            </a:r>
            <a:r>
              <a:rPr sz="1200" spc="-35" dirty="0">
                <a:latin typeface="여기어때 잘난체" panose="020B0600000101010101" pitchFamily="50" charset="-127"/>
                <a:ea typeface="여기어때 잘난체" panose="020B0600000101010101" pitchFamily="50" charset="-127"/>
                <a:cs typeface="Malgun Gothic Semilight"/>
              </a:rPr>
              <a:t> </a:t>
            </a:r>
            <a:r>
              <a:rPr sz="1200" spc="-100" dirty="0" err="1">
                <a:solidFill>
                  <a:srgbClr val="FF0000"/>
                </a:solidFill>
                <a:latin typeface="여기어때 잘난체" panose="020B0600000101010101" pitchFamily="50" charset="-127"/>
                <a:ea typeface="여기어때 잘난체" panose="020B0600000101010101" pitchFamily="50" charset="-127"/>
                <a:cs typeface="Malgun Gothic Semilight"/>
              </a:rPr>
              <a:t>영향</a:t>
            </a:r>
            <a:r>
              <a:rPr lang="ko-KR" alt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이 없다</a:t>
            </a:r>
            <a:r>
              <a:rPr lang="en-US" altLang="ko-KR"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a:t>
            </a:r>
            <a:endParaRPr lang="en-US" sz="1200" spc="250" dirty="0">
              <a:solidFill>
                <a:srgbClr val="FF0000"/>
              </a:solidFill>
              <a:latin typeface="여기어때 잘난체" panose="020B0600000101010101" pitchFamily="50" charset="-127"/>
              <a:ea typeface="여기어때 잘난체" panose="020B0600000101010101" pitchFamily="50" charset="-127"/>
              <a:cs typeface="Malgun Gothic Semilight"/>
            </a:endParaRPr>
          </a:p>
          <a:p>
            <a:pPr marL="193675">
              <a:lnSpc>
                <a:spcPct val="100000"/>
              </a:lnSpc>
              <a:spcBef>
                <a:spcPts val="1305"/>
              </a:spcBef>
            </a:pPr>
            <a:r>
              <a:rPr lang="ko-KR" altLang="en-US" sz="1200" spc="-100" dirty="0">
                <a:latin typeface="여기어때 잘난체" panose="020B0600000101010101" pitchFamily="50" charset="-127"/>
                <a:ea typeface="여기어때 잘난체" panose="020B0600000101010101" pitchFamily="50" charset="-127"/>
                <a:cs typeface="Malgun Gothic Semilight"/>
              </a:rPr>
              <a:t>⇒</a:t>
            </a:r>
            <a:r>
              <a:rPr lang="ko-KR" altLang="en-US" sz="1200" spc="27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대립가설</a:t>
            </a:r>
            <a:r>
              <a:rPr sz="1200" spc="250" dirty="0">
                <a:latin typeface="여기어때 잘난체" panose="020B0600000101010101" pitchFamily="50" charset="-127"/>
                <a:ea typeface="여기어때 잘난체" panose="020B0600000101010101" pitchFamily="50" charset="-127"/>
                <a:cs typeface="Malgun Gothic Semilight"/>
              </a:rPr>
              <a:t> </a:t>
            </a:r>
            <a:r>
              <a:rPr sz="1200" dirty="0">
                <a:latin typeface="여기어때 잘난체" panose="020B0600000101010101" pitchFamily="50" charset="-127"/>
                <a:ea typeface="여기어때 잘난체" panose="020B0600000101010101" pitchFamily="50" charset="-127"/>
                <a:cs typeface="Malgun Gothic Semilight"/>
              </a:rPr>
              <a:t>(</a:t>
            </a:r>
            <a:r>
              <a:rPr sz="1200" spc="30" dirty="0">
                <a:latin typeface="여기어때 잘난체" panose="020B0600000101010101" pitchFamily="50" charset="-127"/>
                <a:ea typeface="여기어때 잘난체" panose="020B0600000101010101" pitchFamily="50" charset="-127"/>
                <a:cs typeface="Malgun Gothic Semilight"/>
              </a:rPr>
              <a:t>H</a:t>
            </a:r>
            <a:r>
              <a:rPr sz="1200" spc="-50" dirty="0">
                <a:latin typeface="여기어때 잘난체" panose="020B0600000101010101" pitchFamily="50" charset="-127"/>
                <a:ea typeface="여기어때 잘난체" panose="020B0600000101010101" pitchFamily="50" charset="-127"/>
                <a:cs typeface="Malgun Gothic Semilight"/>
              </a:rPr>
              <a:t>1</a:t>
            </a:r>
            <a:r>
              <a:rPr sz="1200" dirty="0">
                <a:latin typeface="여기어때 잘난체" panose="020B0600000101010101" pitchFamily="50" charset="-127"/>
                <a:ea typeface="여기어때 잘난체" panose="020B0600000101010101" pitchFamily="50" charset="-127"/>
                <a:cs typeface="Malgun Gothic Semilight"/>
              </a:rPr>
              <a:t>)</a:t>
            </a:r>
            <a:r>
              <a:rPr sz="1200" spc="275" dirty="0">
                <a:latin typeface="여기어때 잘난체" panose="020B0600000101010101" pitchFamily="50" charset="-127"/>
                <a:ea typeface="여기어때 잘난체" panose="020B0600000101010101" pitchFamily="50" charset="-127"/>
                <a:cs typeface="Malgun Gothic Semilight"/>
              </a:rPr>
              <a:t> </a:t>
            </a:r>
            <a:r>
              <a:rPr sz="1200" spc="10" dirty="0">
                <a:latin typeface="여기어때 잘난체" panose="020B0600000101010101" pitchFamily="50" charset="-127"/>
                <a:ea typeface="여기어때 잘난체" panose="020B0600000101010101" pitchFamily="50" charset="-127"/>
                <a:cs typeface="Malgun Gothic Semilight"/>
              </a:rPr>
              <a:t>:</a:t>
            </a:r>
            <a:r>
              <a:rPr sz="1200" spc="270"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latin typeface="여기어때 잘난체" panose="020B0600000101010101" pitchFamily="50" charset="-127"/>
                <a:ea typeface="여기어때 잘난체" panose="020B0600000101010101" pitchFamily="50" charset="-127"/>
                <a:cs typeface="Malgun Gothic Semilight"/>
              </a:rPr>
              <a:t>독립변수가</a:t>
            </a:r>
            <a:r>
              <a:rPr lang="ko-KR" altLang="en-US"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latin typeface="여기어때 잘난체" panose="020B0600000101010101" pitchFamily="50" charset="-127"/>
                <a:ea typeface="여기어때 잘난체" panose="020B0600000101010101" pitchFamily="50" charset="-127"/>
                <a:cs typeface="Malgun Gothic Semilight"/>
              </a:rPr>
              <a:t>종속변수</a:t>
            </a:r>
            <a:r>
              <a:rPr lang="en-US" altLang="ko-KR" sz="1200" spc="-80" dirty="0">
                <a:latin typeface="여기어때 잘난체" panose="020B0600000101010101" pitchFamily="50" charset="-127"/>
                <a:ea typeface="여기어때 잘난체" panose="020B0600000101010101" pitchFamily="50" charset="-127"/>
                <a:cs typeface="Malgun Gothic Semilight"/>
              </a:rPr>
              <a:t>(</a:t>
            </a:r>
            <a:r>
              <a:rPr lang="ko-KR" altLang="en-US" sz="1200" spc="-80" dirty="0">
                <a:latin typeface="여기어때 잘난체" panose="020B0600000101010101" pitchFamily="50" charset="-127"/>
                <a:ea typeface="여기어때 잘난체" panose="020B0600000101010101" pitchFamily="50" charset="-127"/>
                <a:cs typeface="Malgun Gothic Semilight"/>
              </a:rPr>
              <a:t>전세가</a:t>
            </a:r>
            <a:r>
              <a:rPr lang="en-US" altLang="ko-KR" sz="1200" spc="-65" dirty="0">
                <a:latin typeface="여기어때 잘난체" panose="020B0600000101010101" pitchFamily="50" charset="-127"/>
                <a:ea typeface="여기어때 잘난체" panose="020B0600000101010101" pitchFamily="50" charset="-127"/>
                <a:cs typeface="Malgun Gothic Semilight"/>
              </a:rPr>
              <a:t>)</a:t>
            </a:r>
            <a:r>
              <a:rPr lang="ko-KR" altLang="en-US" sz="1200" spc="-100" dirty="0">
                <a:latin typeface="여기어때 잘난체" panose="020B0600000101010101" pitchFamily="50" charset="-127"/>
                <a:ea typeface="여기어때 잘난체" panose="020B0600000101010101" pitchFamily="50" charset="-127"/>
                <a:cs typeface="Malgun Gothic Semilight"/>
              </a:rPr>
              <a:t>에</a:t>
            </a:r>
            <a:r>
              <a:rPr lang="ko-KR" altLang="en-US" sz="1200" spc="-35"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영향이 있다</a:t>
            </a:r>
            <a:r>
              <a:rPr lang="en-US" altLang="ko-KR"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a:t>
            </a:r>
          </a:p>
          <a:p>
            <a:pPr marL="193675">
              <a:lnSpc>
                <a:spcPct val="100000"/>
              </a:lnSpc>
              <a:spcBef>
                <a:spcPts val="1305"/>
              </a:spcBef>
            </a:pPr>
            <a:r>
              <a:rPr 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 </a:t>
            </a:r>
            <a:r>
              <a:rPr sz="1200" spc="-75"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독립변수</a:t>
            </a:r>
            <a:r>
              <a:rPr sz="1200" spc="-55"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중</a:t>
            </a:r>
            <a:r>
              <a:rPr sz="1200" spc="-4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적어도</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하나는</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종속변수에</a:t>
            </a:r>
            <a:r>
              <a:rPr sz="1200" spc="-6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영향이</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있다</a:t>
            </a:r>
            <a:r>
              <a:rPr lang="en-US" sz="1200" spc="-100" dirty="0">
                <a:latin typeface="여기어때 잘난체" panose="020B0600000101010101" pitchFamily="50" charset="-127"/>
                <a:ea typeface="여기어때 잘난체" panose="020B0600000101010101" pitchFamily="50" charset="-127"/>
                <a:cs typeface="Malgun Gothic Semilight"/>
              </a:rPr>
              <a:t>.</a:t>
            </a:r>
          </a:p>
          <a:p>
            <a:pPr marL="193675">
              <a:lnSpc>
                <a:spcPct val="100000"/>
              </a:lnSpc>
              <a:spcBef>
                <a:spcPts val="1305"/>
              </a:spcBef>
            </a:pPr>
            <a:endParaRPr sz="500" dirty="0">
              <a:latin typeface="여기어때 잘난체" panose="020B0600000101010101" pitchFamily="50" charset="-127"/>
              <a:ea typeface="여기어때 잘난체" panose="020B0600000101010101" pitchFamily="50" charset="-127"/>
              <a:cs typeface="Malgun Gothic Semilight"/>
            </a:endParaRPr>
          </a:p>
        </p:txBody>
      </p:sp>
      <p:sp>
        <p:nvSpPr>
          <p:cNvPr id="6" name="object 21">
            <a:extLst>
              <a:ext uri="{FF2B5EF4-FFF2-40B4-BE49-F238E27FC236}">
                <a16:creationId xmlns:a16="http://schemas.microsoft.com/office/drawing/2014/main" id="{AF45D0FD-4864-6325-A7FB-2C63ACFC1319}"/>
              </a:ext>
            </a:extLst>
          </p:cNvPr>
          <p:cNvSpPr/>
          <p:nvPr/>
        </p:nvSpPr>
        <p:spPr>
          <a:xfrm>
            <a:off x="4573662"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모형의 성능</a:t>
            </a:r>
            <a:r>
              <a:rPr lang="en-US" altLang="ko-KR" dirty="0">
                <a:latin typeface="여기어때 잘난체" panose="020B0600000101010101" pitchFamily="50" charset="-127"/>
                <a:ea typeface="여기어때 잘난체" panose="020B0600000101010101" pitchFamily="50" charset="-127"/>
              </a:rPr>
              <a:t> – </a:t>
            </a:r>
            <a:r>
              <a:rPr lang="ko-KR" altLang="en-US" dirty="0">
                <a:latin typeface="여기어때 잘난체" panose="020B0600000101010101" pitchFamily="50" charset="-127"/>
                <a:ea typeface="여기어때 잘난체" panose="020B0600000101010101" pitchFamily="50" charset="-127"/>
              </a:rPr>
              <a:t>부록 기재</a:t>
            </a:r>
            <a:endParaRPr dirty="0">
              <a:latin typeface="여기어때 잘난체" panose="020B0600000101010101" pitchFamily="50" charset="-127"/>
              <a:ea typeface="여기어때 잘난체" panose="020B0600000101010101" pitchFamily="50" charset="-127"/>
            </a:endParaRPr>
          </a:p>
        </p:txBody>
      </p:sp>
      <p:sp>
        <p:nvSpPr>
          <p:cNvPr id="16" name="사각형: 둥근 모서리 15">
            <a:extLst>
              <a:ext uri="{FF2B5EF4-FFF2-40B4-BE49-F238E27FC236}">
                <a16:creationId xmlns:a16="http://schemas.microsoft.com/office/drawing/2014/main" id="{6E0F954A-F6B2-C13B-EB9B-A2DD5F585232}"/>
              </a:ext>
            </a:extLst>
          </p:cNvPr>
          <p:cNvSpPr/>
          <p:nvPr/>
        </p:nvSpPr>
        <p:spPr>
          <a:xfrm>
            <a:off x="4741862"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Accuracy</a:t>
            </a:r>
          </a:p>
          <a:p>
            <a:r>
              <a:rPr lang="en-US" altLang="ko-KR" dirty="0">
                <a:latin typeface="여기어때 잘난체" panose="020B0600000101010101" pitchFamily="50" charset="-127"/>
                <a:ea typeface="여기어때 잘난체" panose="020B0600000101010101" pitchFamily="50" charset="-127"/>
              </a:rPr>
              <a:t>⇒  F-1 score</a:t>
            </a:r>
          </a:p>
          <a:p>
            <a:r>
              <a:rPr lang="en-US" altLang="ko-KR" dirty="0">
                <a:latin typeface="여기어때 잘난체" panose="020B0600000101010101" pitchFamily="50" charset="-127"/>
                <a:ea typeface="여기어때 잘난체" panose="020B0600000101010101" pitchFamily="50" charset="-127"/>
              </a:rPr>
              <a:t>⇒ McFadden's Pseudo R^2</a:t>
            </a:r>
            <a:endParaRPr lang="ko-KR" altLang="en-US" dirty="0">
              <a:latin typeface="여기어때 잘난체" panose="020B0600000101010101" pitchFamily="50" charset="-127"/>
              <a:ea typeface="여기어때 잘난체" panose="020B0600000101010101" pitchFamily="50" charset="-127"/>
            </a:endParaRPr>
          </a:p>
        </p:txBody>
      </p:sp>
      <p:sp>
        <p:nvSpPr>
          <p:cNvPr id="17" name="object 21">
            <a:extLst>
              <a:ext uri="{FF2B5EF4-FFF2-40B4-BE49-F238E27FC236}">
                <a16:creationId xmlns:a16="http://schemas.microsoft.com/office/drawing/2014/main" id="{C3E57122-4EA5-04D9-8B20-271410CD040F}"/>
              </a:ext>
            </a:extLst>
          </p:cNvPr>
          <p:cNvSpPr/>
          <p:nvPr/>
        </p:nvSpPr>
        <p:spPr>
          <a:xfrm>
            <a:off x="836396"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모형의 진단</a:t>
            </a:r>
            <a:endParaRPr dirty="0">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DB5C2EF2-83DE-46FE-26A8-66C26AF38DB2}"/>
              </a:ext>
            </a:extLst>
          </p:cNvPr>
          <p:cNvSpPr/>
          <p:nvPr/>
        </p:nvSpPr>
        <p:spPr>
          <a:xfrm>
            <a:off x="1004596"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교차검증</a:t>
            </a:r>
            <a:endParaRPr lang="en-US" altLang="ko-KR" dirty="0">
              <a:latin typeface="여기어때 잘난체" panose="020B0600000101010101" pitchFamily="50" charset="-127"/>
              <a:ea typeface="여기어때 잘난체" panose="020B0600000101010101" pitchFamily="50" charset="-127"/>
            </a:endParaRPr>
          </a:p>
          <a:p>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학습곡선</a:t>
            </a:r>
          </a:p>
        </p:txBody>
      </p:sp>
      <p:sp>
        <p:nvSpPr>
          <p:cNvPr id="19" name="object 21">
            <a:extLst>
              <a:ext uri="{FF2B5EF4-FFF2-40B4-BE49-F238E27FC236}">
                <a16:creationId xmlns:a16="http://schemas.microsoft.com/office/drawing/2014/main" id="{3D07DB24-7C0C-AD0D-3D71-D66E27237051}"/>
              </a:ext>
            </a:extLst>
          </p:cNvPr>
          <p:cNvSpPr/>
          <p:nvPr/>
        </p:nvSpPr>
        <p:spPr>
          <a:xfrm>
            <a:off x="8310928"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변수 선택</a:t>
            </a:r>
            <a:endParaRPr dirty="0">
              <a:latin typeface="여기어때 잘난체" panose="020B0600000101010101" pitchFamily="50" charset="-127"/>
              <a:ea typeface="여기어때 잘난체" panose="020B0600000101010101" pitchFamily="50" charset="-127"/>
            </a:endParaRPr>
          </a:p>
        </p:txBody>
      </p:sp>
      <p:sp>
        <p:nvSpPr>
          <p:cNvPr id="20" name="사각형: 둥근 모서리 19">
            <a:extLst>
              <a:ext uri="{FF2B5EF4-FFF2-40B4-BE49-F238E27FC236}">
                <a16:creationId xmlns:a16="http://schemas.microsoft.com/office/drawing/2014/main" id="{14B89A1F-0F07-86B4-4595-D0C3598CC163}"/>
              </a:ext>
            </a:extLst>
          </p:cNvPr>
          <p:cNvSpPr/>
          <p:nvPr/>
        </p:nvSpPr>
        <p:spPr>
          <a:xfrm>
            <a:off x="8479128"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VIF</a:t>
            </a:r>
          </a:p>
          <a:p>
            <a:r>
              <a:rPr lang="en-US" altLang="ko-KR" dirty="0">
                <a:latin typeface="여기어때 잘난체" panose="020B0600000101010101" pitchFamily="50" charset="-127"/>
                <a:ea typeface="여기어때 잘난체" panose="020B0600000101010101" pitchFamily="50" charset="-127"/>
              </a:rPr>
              <a:t>⇒  Wald </a:t>
            </a:r>
            <a:r>
              <a:rPr lang="ko-KR" altLang="en-US" dirty="0">
                <a:latin typeface="여기어때 잘난체" panose="020B0600000101010101" pitchFamily="50" charset="-127"/>
                <a:ea typeface="여기어때 잘난체" panose="020B0600000101010101" pitchFamily="50" charset="-127"/>
              </a:rPr>
              <a:t>검정의 </a:t>
            </a:r>
            <a:r>
              <a:rPr lang="en-US" altLang="ko-KR" dirty="0">
                <a:latin typeface="여기어때 잘난체" panose="020B0600000101010101" pitchFamily="50" charset="-127"/>
                <a:ea typeface="여기어때 잘난체" panose="020B0600000101010101" pitchFamily="50" charset="-127"/>
              </a:rPr>
              <a:t>p-value</a:t>
            </a:r>
          </a:p>
        </p:txBody>
      </p:sp>
      <p:grpSp>
        <p:nvGrpSpPr>
          <p:cNvPr id="21" name="object 20">
            <a:extLst>
              <a:ext uri="{FF2B5EF4-FFF2-40B4-BE49-F238E27FC236}">
                <a16:creationId xmlns:a16="http://schemas.microsoft.com/office/drawing/2014/main" id="{7707CCD9-5B69-7DC2-7AD3-24B8F4B7F44E}"/>
              </a:ext>
            </a:extLst>
          </p:cNvPr>
          <p:cNvGrpSpPr/>
          <p:nvPr/>
        </p:nvGrpSpPr>
        <p:grpSpPr>
          <a:xfrm rot="16200000">
            <a:off x="5717871" y="3086980"/>
            <a:ext cx="691003" cy="761594"/>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3974E648-9EF2-C97E-D38B-DCAECC31AACB}"/>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3" name="object 22">
              <a:extLst>
                <a:ext uri="{FF2B5EF4-FFF2-40B4-BE49-F238E27FC236}">
                  <a16:creationId xmlns:a16="http://schemas.microsoft.com/office/drawing/2014/main" id="{A7FE3DA2-652E-17CC-964B-A4F672FF3CD5}"/>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sp>
        <p:nvSpPr>
          <p:cNvPr id="24" name="사각형: 둥근 모서리 23">
            <a:extLst>
              <a:ext uri="{FF2B5EF4-FFF2-40B4-BE49-F238E27FC236}">
                <a16:creationId xmlns:a16="http://schemas.microsoft.com/office/drawing/2014/main" id="{B1FE2C9C-6D04-B3B9-DAD6-97B699DF345C}"/>
              </a:ext>
            </a:extLst>
          </p:cNvPr>
          <p:cNvSpPr/>
          <p:nvPr/>
        </p:nvSpPr>
        <p:spPr>
          <a:xfrm>
            <a:off x="6929728" y="3208655"/>
            <a:ext cx="3098800" cy="440690"/>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가설 검정을 위한 </a:t>
            </a:r>
            <a:r>
              <a:rPr lang="en-US" altLang="ko-KR" dirty="0" err="1">
                <a:latin typeface="여기어때 잘난체" panose="020B0600000101010101" pitchFamily="50" charset="-127"/>
                <a:ea typeface="여기어때 잘난체" panose="020B0600000101010101" pitchFamily="50" charset="-127"/>
              </a:rPr>
              <a:t>MNLogit</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모델 생성</a:t>
            </a:r>
          </a:p>
        </p:txBody>
      </p:sp>
    </p:spTree>
    <p:extLst>
      <p:ext uri="{BB962C8B-B14F-4D97-AF65-F5344CB8AC3E}">
        <p14:creationId xmlns:p14="http://schemas.microsoft.com/office/powerpoint/2010/main" val="337073062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모형의 진단</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53893" y="6554608"/>
            <a:ext cx="1408750" cy="218894"/>
          </a:xfrm>
          <a:prstGeom prst="rect">
            <a:avLst/>
          </a:prstGeom>
          <a:noFill/>
          <a:ln>
            <a:noFill/>
          </a:ln>
        </p:spPr>
      </p:pic>
      <p:sp>
        <p:nvSpPr>
          <p:cNvPr id="779" name="Google Shape;779;p53"/>
          <p:cNvSpPr txBox="1"/>
          <p:nvPr/>
        </p:nvSpPr>
        <p:spPr>
          <a:xfrm>
            <a:off x="312294" y="1383740"/>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교차검증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data leakage</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여부 파악</a:t>
            </a:r>
          </a:p>
        </p:txBody>
      </p:sp>
      <p:graphicFrame>
        <p:nvGraphicFramePr>
          <p:cNvPr id="781" name="표 780"/>
          <p:cNvGraphicFramePr>
            <a:graphicFrameLocks noGrp="1"/>
          </p:cNvGraphicFramePr>
          <p:nvPr>
            <p:extLst>
              <p:ext uri="{D42A27DB-BD31-4B8C-83A1-F6EECF244321}">
                <p14:modId xmlns:p14="http://schemas.microsoft.com/office/powerpoint/2010/main" val="2160819927"/>
              </p:ext>
            </p:extLst>
          </p:nvPr>
        </p:nvGraphicFramePr>
        <p:xfrm>
          <a:off x="312294" y="1898028"/>
          <a:ext cx="5158064" cy="3152382"/>
        </p:xfrm>
        <a:graphic>
          <a:graphicData uri="http://schemas.openxmlformats.org/drawingml/2006/table">
            <a:tbl>
              <a:tblPr firstRow="1" bandRow="1">
                <a:tableStyleId>{69012ECD-51FC-41F1-AA8D-1B2483CD663E}</a:tableStyleId>
              </a:tblPr>
              <a:tblGrid>
                <a:gridCol w="859256">
                  <a:extLst>
                    <a:ext uri="{9D8B030D-6E8A-4147-A177-3AD203B41FA5}">
                      <a16:colId xmlns:a16="http://schemas.microsoft.com/office/drawing/2014/main" val="20000"/>
                    </a:ext>
                  </a:extLst>
                </a:gridCol>
                <a:gridCol w="2026955">
                  <a:extLst>
                    <a:ext uri="{9D8B030D-6E8A-4147-A177-3AD203B41FA5}">
                      <a16:colId xmlns:a16="http://schemas.microsoft.com/office/drawing/2014/main" val="20001"/>
                    </a:ext>
                  </a:extLst>
                </a:gridCol>
                <a:gridCol w="2271853">
                  <a:extLst>
                    <a:ext uri="{9D8B030D-6E8A-4147-A177-3AD203B41FA5}">
                      <a16:colId xmlns:a16="http://schemas.microsoft.com/office/drawing/2014/main" val="20002"/>
                    </a:ext>
                  </a:extLst>
                </a:gridCol>
              </a:tblGrid>
              <a:tr h="525397">
                <a:tc>
                  <a:txBody>
                    <a:bodyPr/>
                    <a:lstStyle/>
                    <a:p>
                      <a:pPr algn="ctr">
                        <a:defRPr/>
                      </a:pPr>
                      <a:r>
                        <a:rPr lang="ko-KR" altLang="en-US" dirty="0" err="1">
                          <a:latin typeface="여기어때 잘난체" panose="020B0600000101010101" pitchFamily="50" charset="-127"/>
                          <a:ea typeface="여기어때 잘난체" panose="020B0600000101010101" pitchFamily="50" charset="-127"/>
                        </a:rPr>
                        <a:t>폴드</a:t>
                      </a:r>
                      <a:endParaRPr lang="ko-KR" altLang="en-US"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defRPr/>
                      </a:pPr>
                      <a:r>
                        <a:rPr sz="1100" b="0" u="none" strike="noStrike" dirty="0" err="1">
                          <a:solidFill>
                            <a:schemeClr val="bg1"/>
                          </a:solidFill>
                          <a:latin typeface="여기어때 잘난체" panose="020B0600000101010101" pitchFamily="50" charset="-127"/>
                          <a:ea typeface="여기어때 잘난체" panose="020B0600000101010101" pitchFamily="50" charset="-127"/>
                        </a:rPr>
                        <a:t>폴드별정확도</a:t>
                      </a:r>
                      <a:endParaRPr sz="1100" b="0" i="0" u="none" strike="noStrike" dirty="0">
                        <a:solidFill>
                          <a:schemeClr val="bg1"/>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defRPr/>
                      </a:pPr>
                      <a:r>
                        <a:rPr sz="1100" b="0" u="none" strike="noStrike" dirty="0" err="1">
                          <a:solidFill>
                            <a:schemeClr val="bg1"/>
                          </a:solidFill>
                          <a:latin typeface="여기어때 잘난체" panose="020B0600000101010101" pitchFamily="50" charset="-127"/>
                          <a:ea typeface="여기어때 잘난체" panose="020B0600000101010101" pitchFamily="50" charset="-127"/>
                        </a:rPr>
                        <a:t>평균정확도</a:t>
                      </a:r>
                      <a:endParaRPr sz="1100" b="0" i="0" u="none" strike="noStrike" dirty="0">
                        <a:solidFill>
                          <a:schemeClr val="bg1"/>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000"/>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0.595264467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rowSpan="5">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0.595206678</a:t>
                      </a:r>
                    </a:p>
                    <a:p>
                      <a:pPr algn="ctr">
                        <a:defRPr/>
                      </a:pP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1"/>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0.595778152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2"/>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0.595023678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3"/>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0.595216309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4"/>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5</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0.594750783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5"/>
                  </a:ext>
                </a:extLst>
              </a:tr>
            </a:tbl>
          </a:graphicData>
        </a:graphic>
      </p:graphicFrame>
      <p:sp>
        <p:nvSpPr>
          <p:cNvPr id="2" name="Google Shape;779;p53">
            <a:extLst>
              <a:ext uri="{FF2B5EF4-FFF2-40B4-BE49-F238E27FC236}">
                <a16:creationId xmlns:a16="http://schemas.microsoft.com/office/drawing/2014/main" id="{33A94928-F18A-20D0-6B6C-D770F749B588}"/>
              </a:ext>
            </a:extLst>
          </p:cNvPr>
          <p:cNvSpPr txBox="1"/>
          <p:nvPr/>
        </p:nvSpPr>
        <p:spPr>
          <a:xfrm>
            <a:off x="6229248" y="1387859"/>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학습곡선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모델의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과적합</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감지</a:t>
            </a:r>
          </a:p>
        </p:txBody>
      </p:sp>
      <p:sp>
        <p:nvSpPr>
          <p:cNvPr id="9" name="사각형: 둥근 모서리 8">
            <a:extLst>
              <a:ext uri="{FF2B5EF4-FFF2-40B4-BE49-F238E27FC236}">
                <a16:creationId xmlns:a16="http://schemas.microsoft.com/office/drawing/2014/main" id="{1D9C37E2-AE74-F793-6A80-7E4096653285}"/>
              </a:ext>
            </a:extLst>
          </p:cNvPr>
          <p:cNvSpPr/>
          <p:nvPr/>
        </p:nvSpPr>
        <p:spPr>
          <a:xfrm>
            <a:off x="656405" y="5829712"/>
            <a:ext cx="208884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폴드</a:t>
            </a:r>
            <a:r>
              <a:rPr lang="ko-KR" altLang="en-US" dirty="0">
                <a:latin typeface="여기어때 잘난체" panose="020B0600000101010101" pitchFamily="50" charset="-127"/>
                <a:ea typeface="여기어때 잘난체" panose="020B0600000101010101" pitchFamily="50" charset="-127"/>
              </a:rPr>
              <a:t> 별 비슷한 정확도</a:t>
            </a:r>
          </a:p>
        </p:txBody>
      </p:sp>
      <p:sp>
        <p:nvSpPr>
          <p:cNvPr id="10" name="사각형: 둥근 모서리 9">
            <a:extLst>
              <a:ext uri="{FF2B5EF4-FFF2-40B4-BE49-F238E27FC236}">
                <a16:creationId xmlns:a16="http://schemas.microsoft.com/office/drawing/2014/main" id="{0265538C-5A2E-5FB9-418F-7D4909DBC9FE}"/>
              </a:ext>
            </a:extLst>
          </p:cNvPr>
          <p:cNvSpPr/>
          <p:nvPr/>
        </p:nvSpPr>
        <p:spPr>
          <a:xfrm>
            <a:off x="3089362" y="5816412"/>
            <a:ext cx="221042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Data Leakage</a:t>
            </a:r>
            <a:r>
              <a:rPr lang="ko-KR" altLang="en-US" dirty="0">
                <a:latin typeface="여기어때 잘난체" panose="020B0600000101010101" pitchFamily="50" charset="-127"/>
                <a:ea typeface="여기어때 잘난체" panose="020B0600000101010101" pitchFamily="50" charset="-127"/>
              </a:rPr>
              <a:t> 가능성↓</a:t>
            </a:r>
          </a:p>
        </p:txBody>
      </p:sp>
      <p:sp>
        <p:nvSpPr>
          <p:cNvPr id="14" name="사각형: 둥근 모서리 13">
            <a:extLst>
              <a:ext uri="{FF2B5EF4-FFF2-40B4-BE49-F238E27FC236}">
                <a16:creationId xmlns:a16="http://schemas.microsoft.com/office/drawing/2014/main" id="{C4FE0EDF-9696-0776-7386-F2D57867051A}"/>
              </a:ext>
            </a:extLst>
          </p:cNvPr>
          <p:cNvSpPr/>
          <p:nvPr/>
        </p:nvSpPr>
        <p:spPr>
          <a:xfrm>
            <a:off x="6288504" y="5829712"/>
            <a:ext cx="2550695"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latin typeface="여기어때 잘난체" panose="020B0600000101010101" pitchFamily="50" charset="-127"/>
                <a:ea typeface="여기어때 잘난체" panose="020B0600000101010101" pitchFamily="50" charset="-127"/>
              </a:rPr>
              <a:t>훈련 정확도가 과도하게 증가하는 현상 없음</a:t>
            </a:r>
            <a:endParaRPr lang="ko-KR" altLang="en-US" dirty="0">
              <a:latin typeface="여기어때 잘난체" panose="020B0600000101010101" pitchFamily="50" charset="-127"/>
              <a:ea typeface="여기어때 잘난체" panose="020B0600000101010101" pitchFamily="50" charset="-127"/>
            </a:endParaRPr>
          </a:p>
        </p:txBody>
      </p:sp>
      <p:sp>
        <p:nvSpPr>
          <p:cNvPr id="15" name="사각형: 둥근 모서리 14">
            <a:extLst>
              <a:ext uri="{FF2B5EF4-FFF2-40B4-BE49-F238E27FC236}">
                <a16:creationId xmlns:a16="http://schemas.microsoft.com/office/drawing/2014/main" id="{61CBE4B2-C1F2-CBDB-B3CE-FDE26CF4CB7C}"/>
              </a:ext>
            </a:extLst>
          </p:cNvPr>
          <p:cNvSpPr/>
          <p:nvPr/>
        </p:nvSpPr>
        <p:spPr>
          <a:xfrm>
            <a:off x="9113976" y="5816412"/>
            <a:ext cx="208884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과적합</a:t>
            </a:r>
            <a:r>
              <a:rPr lang="ko-KR" altLang="en-US" dirty="0">
                <a:latin typeface="여기어때 잘난체" panose="020B0600000101010101" pitchFamily="50" charset="-127"/>
                <a:ea typeface="여기어때 잘난체" panose="020B0600000101010101" pitchFamily="50" charset="-127"/>
              </a:rPr>
              <a:t> 가능성↓</a:t>
            </a:r>
          </a:p>
        </p:txBody>
      </p:sp>
      <p:sp>
        <p:nvSpPr>
          <p:cNvPr id="17" name="직사각형 16">
            <a:extLst>
              <a:ext uri="{FF2B5EF4-FFF2-40B4-BE49-F238E27FC236}">
                <a16:creationId xmlns:a16="http://schemas.microsoft.com/office/drawing/2014/main" id="{CE7008A0-D749-1035-DD5D-323AD39F0CBB}"/>
              </a:ext>
            </a:extLst>
          </p:cNvPr>
          <p:cNvSpPr/>
          <p:nvPr/>
        </p:nvSpPr>
        <p:spPr>
          <a:xfrm>
            <a:off x="1174459" y="1898028"/>
            <a:ext cx="2030135" cy="314047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grpSp>
        <p:nvGrpSpPr>
          <p:cNvPr id="18" name="object 20">
            <a:extLst>
              <a:ext uri="{FF2B5EF4-FFF2-40B4-BE49-F238E27FC236}">
                <a16:creationId xmlns:a16="http://schemas.microsoft.com/office/drawing/2014/main" id="{2401B243-5B01-A3B5-0CE6-21961FD5A6EB}"/>
              </a:ext>
            </a:extLst>
          </p:cNvPr>
          <p:cNvGrpSpPr/>
          <p:nvPr/>
        </p:nvGrpSpPr>
        <p:grpSpPr>
          <a:xfrm rot="16200000">
            <a:off x="2700857" y="5256187"/>
            <a:ext cx="459626" cy="353986"/>
            <a:chOff x="8904478" y="2584450"/>
            <a:chExt cx="375920" cy="246379"/>
          </a:xfrm>
          <a:solidFill>
            <a:schemeClr val="accent5">
              <a:lumMod val="50000"/>
            </a:schemeClr>
          </a:solidFill>
        </p:grpSpPr>
        <p:sp>
          <p:nvSpPr>
            <p:cNvPr id="19" name="object 21">
              <a:extLst>
                <a:ext uri="{FF2B5EF4-FFF2-40B4-BE49-F238E27FC236}">
                  <a16:creationId xmlns:a16="http://schemas.microsoft.com/office/drawing/2014/main" id="{5351895B-5186-1A7F-B7C7-C9EBCC0A8B93}"/>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0" name="object 22">
              <a:extLst>
                <a:ext uri="{FF2B5EF4-FFF2-40B4-BE49-F238E27FC236}">
                  <a16:creationId xmlns:a16="http://schemas.microsoft.com/office/drawing/2014/main" id="{C2E3D38F-271D-1464-C381-8A253D0E6AD6}"/>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grpSp>
        <p:nvGrpSpPr>
          <p:cNvPr id="21" name="object 20">
            <a:extLst>
              <a:ext uri="{FF2B5EF4-FFF2-40B4-BE49-F238E27FC236}">
                <a16:creationId xmlns:a16="http://schemas.microsoft.com/office/drawing/2014/main" id="{BDF279BC-C798-500A-F8EE-1F05FF863746}"/>
              </a:ext>
            </a:extLst>
          </p:cNvPr>
          <p:cNvGrpSpPr/>
          <p:nvPr/>
        </p:nvGrpSpPr>
        <p:grpSpPr>
          <a:xfrm rot="16200000">
            <a:off x="8609386" y="5272984"/>
            <a:ext cx="459626" cy="353986"/>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C3116871-1A77-1379-E437-ED328CD8B9D9}"/>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3" name="object 22">
              <a:extLst>
                <a:ext uri="{FF2B5EF4-FFF2-40B4-BE49-F238E27FC236}">
                  <a16:creationId xmlns:a16="http://schemas.microsoft.com/office/drawing/2014/main" id="{B5761120-9104-4E79-B0E7-865A7C27C0B9}"/>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pic>
        <p:nvPicPr>
          <p:cNvPr id="4" name="그림 3">
            <a:extLst>
              <a:ext uri="{FF2B5EF4-FFF2-40B4-BE49-F238E27FC236}">
                <a16:creationId xmlns:a16="http://schemas.microsoft.com/office/drawing/2014/main" id="{DCF9E919-FCB1-6876-7AD9-55221FC60017}"/>
              </a:ext>
            </a:extLst>
          </p:cNvPr>
          <p:cNvPicPr>
            <a:picLocks noChangeAspect="1"/>
          </p:cNvPicPr>
          <p:nvPr/>
        </p:nvPicPr>
        <p:blipFill>
          <a:blip r:embed="rId4"/>
          <a:stretch>
            <a:fillRect/>
          </a:stretch>
        </p:blipFill>
        <p:spPr>
          <a:xfrm>
            <a:off x="6018343" y="1695596"/>
            <a:ext cx="5619386" cy="352024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dirty="0">
                <a:latin typeface="여기어때 잘난체" panose="020B0600000101010101" pitchFamily="50" charset="-127"/>
                <a:ea typeface="여기어때 잘난체" panose="020B0600000101010101" pitchFamily="50" charset="-127"/>
                <a:sym typeface="맑은 고딕"/>
              </a:rPr>
              <a:t>변수 설정</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1C82CA6-7B60-FFDA-E4E6-47A6B6F8CFD1}"/>
              </a:ext>
            </a:extLst>
          </p:cNvPr>
          <p:cNvGraphicFramePr>
            <a:graphicFrameLocks noGrp="1"/>
          </p:cNvGraphicFramePr>
          <p:nvPr>
            <p:extLst>
              <p:ext uri="{D42A27DB-BD31-4B8C-83A1-F6EECF244321}">
                <p14:modId xmlns:p14="http://schemas.microsoft.com/office/powerpoint/2010/main" val="2719082996"/>
              </p:ext>
            </p:extLst>
          </p:nvPr>
        </p:nvGraphicFramePr>
        <p:xfrm>
          <a:off x="433001" y="3983079"/>
          <a:ext cx="3694922" cy="1204516"/>
        </p:xfrm>
        <a:graphic>
          <a:graphicData uri="http://schemas.openxmlformats.org/drawingml/2006/table">
            <a:tbl>
              <a:tblPr firstRow="1" bandRow="1">
                <a:tableStyleId>{69012ECD-51FC-41F1-AA8D-1B2483CD663E}</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전세가 </a:t>
                      </a:r>
                      <a:r>
                        <a:rPr lang="en-US" altLang="ko-KR" sz="1400" dirty="0">
                          <a:latin typeface="여기어때 잘난체" panose="020B0600000101010101" pitchFamily="50" charset="-127"/>
                          <a:ea typeface="여기어때 잘난체" panose="020B0600000101010101" pitchFamily="50" charset="-127"/>
                        </a:rPr>
                        <a:t>Class</a:t>
                      </a:r>
                    </a:p>
                  </a:txBody>
                  <a:tcPr anchor="ctr">
                    <a:lnR w="12700" cap="flat" cmpd="sng" algn="ctr">
                      <a:solidFill>
                        <a:schemeClr val="tx1"/>
                      </a:solidFill>
                      <a:prstDash val="solid"/>
                      <a:round/>
                      <a:headEnd type="none" w="med" len="med"/>
                      <a:tailEnd type="none" w="med" len="med"/>
                    </a:lnR>
                    <a:solidFill>
                      <a:srgbClr val="1B328F"/>
                    </a:solidFill>
                  </a:tcPr>
                </a:tc>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독립변수</a:t>
                      </a:r>
                    </a:p>
                  </a:txBody>
                  <a:tcPr anchor="ctr">
                    <a:lnL w="12700" cap="flat" cmpd="sng" algn="ctr">
                      <a:solidFill>
                        <a:schemeClr val="tx1"/>
                      </a:solidFill>
                      <a:prstDash val="solid"/>
                      <a:round/>
                      <a:headEnd type="none" w="med" len="med"/>
                      <a:tailEnd type="none" w="med" len="med"/>
                    </a:lnL>
                    <a:solidFill>
                      <a:srgbClr val="1B328F"/>
                    </a:solidFill>
                  </a:tcPr>
                </a:tc>
                <a:tc>
                  <a:txBody>
                    <a:bodyPr/>
                    <a:lstStyle/>
                    <a:p>
                      <a:pPr algn="ctr">
                        <a:defRPr/>
                      </a:pPr>
                      <a:r>
                        <a:rPr lang="ko-KR" altLang="en-US" sz="1400" dirty="0" err="1">
                          <a:latin typeface="여기어때 잘난체" panose="020B0600000101010101" pitchFamily="50" charset="-127"/>
                          <a:ea typeface="여기어때 잘난체" panose="020B0600000101010101" pitchFamily="50" charset="-127"/>
                        </a:rPr>
                        <a:t>p</a:t>
                      </a:r>
                      <a:r>
                        <a:rPr lang="ko-KR" altLang="en-US" sz="1400" dirty="0">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extLst>
                  <a:ext uri="{0D108BD9-81ED-4DB2-BD59-A6C34878D82A}">
                    <a16:rowId xmlns:a16="http://schemas.microsoft.com/office/drawing/2014/main" val="104397846"/>
                  </a:ext>
                </a:extLst>
              </a:tr>
              <a:tr h="343178">
                <a:tc rowSpan="2">
                  <a:txBody>
                    <a:bodyPr/>
                    <a:lstStyle/>
                    <a:p>
                      <a:pPr algn="ctr">
                        <a:defRPr/>
                      </a:pPr>
                      <a:r>
                        <a:rPr lang="en-US" altLang="ko-KR" sz="1400" dirty="0">
                          <a:latin typeface="여기어때 잘난체" panose="020B0600000101010101" pitchFamily="50" charset="-127"/>
                          <a:ea typeface="여기어때 잘난체" panose="020B0600000101010101" pitchFamily="50" charset="-127"/>
                        </a:rPr>
                        <a:t>1</a:t>
                      </a:r>
                    </a:p>
                  </a:txBody>
                  <a:tcPr anchor="ctr">
                    <a:lnR w="12700" cap="flat" cmpd="sng" algn="ctr">
                      <a:solidFill>
                        <a:schemeClr val="tx1"/>
                      </a:solidFill>
                      <a:prstDash val="solid"/>
                      <a:round/>
                      <a:headEnd type="none" w="med" len="med"/>
                      <a:tailEnd type="none" w="med" len="med"/>
                    </a:lnR>
                  </a:tcPr>
                </a:tc>
                <a:tc>
                  <a:txBody>
                    <a:bodyPr/>
                    <a:lstStyle/>
                    <a:p>
                      <a:pPr algn="ctr">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0.247</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343178">
                <a:tc vMerge="1">
                  <a:txBody>
                    <a:bodyPr/>
                    <a:lstStyle/>
                    <a:p>
                      <a:pPr>
                        <a:defRPr/>
                      </a:pPr>
                      <a:endParaRPr lang="en-US" altLang="ko-KR"/>
                    </a:p>
                  </a:txBody>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0.506</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4176103348"/>
                  </a:ext>
                </a:extLst>
              </a:tr>
            </a:tbl>
          </a:graphicData>
        </a:graphic>
      </p:graphicFrame>
      <p:graphicFrame>
        <p:nvGraphicFramePr>
          <p:cNvPr id="4" name="표 3">
            <a:extLst>
              <a:ext uri="{FF2B5EF4-FFF2-40B4-BE49-F238E27FC236}">
                <a16:creationId xmlns:a16="http://schemas.microsoft.com/office/drawing/2014/main" id="{8391861E-786D-7924-DAA5-85ECD3727E04}"/>
              </a:ext>
            </a:extLst>
          </p:cNvPr>
          <p:cNvGraphicFramePr>
            <a:graphicFrameLocks noGrp="1"/>
          </p:cNvGraphicFramePr>
          <p:nvPr>
            <p:extLst>
              <p:ext uri="{D42A27DB-BD31-4B8C-83A1-F6EECF244321}">
                <p14:modId xmlns:p14="http://schemas.microsoft.com/office/powerpoint/2010/main" val="688484869"/>
              </p:ext>
            </p:extLst>
          </p:nvPr>
        </p:nvGraphicFramePr>
        <p:xfrm>
          <a:off x="433952" y="2198600"/>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86.497</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79.168</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10" name="사각형: 둥근 모서리 9">
            <a:extLst>
              <a:ext uri="{FF2B5EF4-FFF2-40B4-BE49-F238E27FC236}">
                <a16:creationId xmlns:a16="http://schemas.microsoft.com/office/drawing/2014/main" id="{43D68434-8F97-060B-9280-86FB1889CE6F}"/>
              </a:ext>
            </a:extLst>
          </p:cNvPr>
          <p:cNvSpPr/>
          <p:nvPr/>
        </p:nvSpPr>
        <p:spPr>
          <a:xfrm>
            <a:off x="1589132" y="1302044"/>
            <a:ext cx="1382711"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아파트</a:t>
            </a:r>
          </a:p>
        </p:txBody>
      </p:sp>
      <p:sp>
        <p:nvSpPr>
          <p:cNvPr id="16" name="TextBox 15">
            <a:extLst>
              <a:ext uri="{FF2B5EF4-FFF2-40B4-BE49-F238E27FC236}">
                <a16:creationId xmlns:a16="http://schemas.microsoft.com/office/drawing/2014/main" id="{B0EC848B-A360-75BF-4F8D-4DAF598D9361}"/>
              </a:ext>
            </a:extLst>
          </p:cNvPr>
          <p:cNvSpPr txBox="1"/>
          <p:nvPr/>
        </p:nvSpPr>
        <p:spPr>
          <a:xfrm>
            <a:off x="333284" y="1889477"/>
            <a:ext cx="2087770" cy="307777"/>
          </a:xfrm>
          <a:prstGeom prst="rect">
            <a:avLst/>
          </a:prstGeom>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1</a:t>
            </a:r>
            <a:r>
              <a:rPr lang="ko-KR" altLang="en-US" dirty="0">
                <a:latin typeface="여기어때 잘난체" panose="020B0600000101010101" pitchFamily="50" charset="-127"/>
                <a:ea typeface="여기어때 잘난체" panose="020B0600000101010101" pitchFamily="50" charset="-127"/>
              </a:rPr>
              <a:t>차 제거 </a:t>
            </a:r>
            <a:r>
              <a:rPr lang="en-US" altLang="ko-KR" dirty="0">
                <a:latin typeface="여기어때 잘난체" panose="020B0600000101010101" pitchFamily="50" charset="-127"/>
                <a:ea typeface="여기어때 잘난체" panose="020B0600000101010101" pitchFamily="50" charset="-127"/>
              </a:rPr>
              <a:t>VIF&gt;10</a:t>
            </a:r>
            <a:endParaRPr lang="ko-KR" altLang="en-US" dirty="0">
              <a:latin typeface="여기어때 잘난체" panose="020B0600000101010101" pitchFamily="50" charset="-127"/>
              <a:ea typeface="여기어때 잘난체" panose="020B0600000101010101" pitchFamily="50" charset="-127"/>
            </a:endParaRPr>
          </a:p>
        </p:txBody>
      </p:sp>
      <p:sp>
        <p:nvSpPr>
          <p:cNvPr id="17" name="TextBox 16">
            <a:extLst>
              <a:ext uri="{FF2B5EF4-FFF2-40B4-BE49-F238E27FC236}">
                <a16:creationId xmlns:a16="http://schemas.microsoft.com/office/drawing/2014/main" id="{23753F53-CC08-C5A7-5D3C-988CA0840C77}"/>
              </a:ext>
            </a:extLst>
          </p:cNvPr>
          <p:cNvSpPr txBox="1"/>
          <p:nvPr/>
        </p:nvSpPr>
        <p:spPr>
          <a:xfrm>
            <a:off x="333283" y="3675302"/>
            <a:ext cx="2904591" cy="307777"/>
          </a:xfrm>
          <a:prstGeom prst="rect">
            <a:avLst/>
          </a:prstGeom>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2</a:t>
            </a:r>
            <a:r>
              <a:rPr lang="ko-KR" altLang="en-US" dirty="0">
                <a:latin typeface="여기어때 잘난체" panose="020B0600000101010101" pitchFamily="50" charset="-127"/>
                <a:ea typeface="여기어때 잘난체" panose="020B0600000101010101" pitchFamily="50" charset="-127"/>
              </a:rPr>
              <a:t>차 제거 </a:t>
            </a:r>
            <a:r>
              <a:rPr lang="en-US" altLang="ko-KR" dirty="0">
                <a:latin typeface="여기어때 잘난체" panose="020B0600000101010101" pitchFamily="50" charset="-127"/>
                <a:ea typeface="여기어때 잘난체" panose="020B0600000101010101" pitchFamily="50" charset="-127"/>
              </a:rPr>
              <a:t>p-value&gt;0.01</a:t>
            </a:r>
            <a:endParaRPr lang="ko-KR" altLang="en-US" dirty="0">
              <a:latin typeface="여기어때 잘난체" panose="020B0600000101010101" pitchFamily="50" charset="-127"/>
              <a:ea typeface="여기어때 잘난체" panose="020B0600000101010101" pitchFamily="50" charset="-127"/>
            </a:endParaRPr>
          </a:p>
        </p:txBody>
      </p:sp>
      <p:sp>
        <p:nvSpPr>
          <p:cNvPr id="28" name="화살표: 아래쪽 27">
            <a:extLst>
              <a:ext uri="{FF2B5EF4-FFF2-40B4-BE49-F238E27FC236}">
                <a16:creationId xmlns:a16="http://schemas.microsoft.com/office/drawing/2014/main" id="{6775D140-6973-4D79-92B7-266F5740D515}"/>
              </a:ext>
            </a:extLst>
          </p:cNvPr>
          <p:cNvSpPr/>
          <p:nvPr/>
        </p:nvSpPr>
        <p:spPr>
          <a:xfrm>
            <a:off x="2158822"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9" name="사각형: 둥근 모서리 28">
            <a:extLst>
              <a:ext uri="{FF2B5EF4-FFF2-40B4-BE49-F238E27FC236}">
                <a16:creationId xmlns:a16="http://schemas.microsoft.com/office/drawing/2014/main" id="{50FF8D7E-67DE-AC4D-B106-E9CEB5716C93}"/>
              </a:ext>
            </a:extLst>
          </p:cNvPr>
          <p:cNvSpPr/>
          <p:nvPr/>
        </p:nvSpPr>
        <p:spPr>
          <a:xfrm>
            <a:off x="331312" y="5987766"/>
            <a:ext cx="3947993"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UR,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HSP_index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graphicFrame>
        <p:nvGraphicFramePr>
          <p:cNvPr id="30" name="표 29">
            <a:extLst>
              <a:ext uri="{FF2B5EF4-FFF2-40B4-BE49-F238E27FC236}">
                <a16:creationId xmlns:a16="http://schemas.microsoft.com/office/drawing/2014/main" id="{BCC3E6CB-4268-741E-6E0B-3EAA05C39A81}"/>
              </a:ext>
            </a:extLst>
          </p:cNvPr>
          <p:cNvGraphicFramePr>
            <a:graphicFrameLocks noGrp="1"/>
          </p:cNvGraphicFramePr>
          <p:nvPr>
            <p:extLst>
              <p:ext uri="{D42A27DB-BD31-4B8C-83A1-F6EECF244321}">
                <p14:modId xmlns:p14="http://schemas.microsoft.com/office/powerpoint/2010/main" val="4035315283"/>
              </p:ext>
            </p:extLst>
          </p:nvPr>
        </p:nvGraphicFramePr>
        <p:xfrm>
          <a:off x="4381948" y="4154668"/>
          <a:ext cx="3694922" cy="861338"/>
        </p:xfrm>
        <a:graphic>
          <a:graphicData uri="http://schemas.openxmlformats.org/drawingml/2006/table">
            <a:tbl>
              <a:tblPr firstRow="1" bandRow="1">
                <a:tableStyleId>{69012ECD-51FC-41F1-AA8D-1B2483CD663E}</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전세가 </a:t>
                      </a:r>
                      <a:r>
                        <a:rPr lang="en-US" altLang="ko-KR" sz="1400" dirty="0">
                          <a:latin typeface="여기어때 잘난체" panose="020B0600000101010101" pitchFamily="50" charset="-127"/>
                          <a:ea typeface="여기어때 잘난체" panose="020B0600000101010101" pitchFamily="50" charset="-127"/>
                        </a:rPr>
                        <a:t>Class</a:t>
                      </a:r>
                    </a:p>
                  </a:txBody>
                  <a:tcPr anchor="ctr">
                    <a:lnR w="12700" cap="flat" cmpd="sng" algn="ctr">
                      <a:solidFill>
                        <a:schemeClr val="tx1"/>
                      </a:solidFill>
                      <a:prstDash val="solid"/>
                      <a:round/>
                      <a:headEnd type="none" w="med" len="med"/>
                      <a:tailEnd type="none" w="med" len="med"/>
                    </a:lnR>
                    <a:solidFill>
                      <a:srgbClr val="1B328F"/>
                    </a:solidFill>
                  </a:tcPr>
                </a:tc>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독립변수</a:t>
                      </a:r>
                    </a:p>
                  </a:txBody>
                  <a:tcPr anchor="ctr">
                    <a:lnL w="12700" cap="flat" cmpd="sng" algn="ctr">
                      <a:solidFill>
                        <a:schemeClr val="tx1"/>
                      </a:solidFill>
                      <a:prstDash val="solid"/>
                      <a:round/>
                      <a:headEnd type="none" w="med" len="med"/>
                      <a:tailEnd type="none" w="med" len="med"/>
                    </a:lnL>
                    <a:solidFill>
                      <a:srgbClr val="1B328F"/>
                    </a:solidFill>
                  </a:tcPr>
                </a:tc>
                <a:tc>
                  <a:txBody>
                    <a:bodyPr/>
                    <a:lstStyle/>
                    <a:p>
                      <a:pPr algn="ctr">
                        <a:defRPr/>
                      </a:pPr>
                      <a:r>
                        <a:rPr lang="ko-KR" altLang="en-US" sz="1400" dirty="0" err="1">
                          <a:latin typeface="여기어때 잘난체" panose="020B0600000101010101" pitchFamily="50" charset="-127"/>
                          <a:ea typeface="여기어때 잘난체" panose="020B0600000101010101" pitchFamily="50" charset="-127"/>
                        </a:rPr>
                        <a:t>p</a:t>
                      </a:r>
                      <a:r>
                        <a:rPr lang="ko-KR" altLang="en-US" sz="1400" dirty="0">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extLst>
                  <a:ext uri="{0D108BD9-81ED-4DB2-BD59-A6C34878D82A}">
                    <a16:rowId xmlns:a16="http://schemas.microsoft.com/office/drawing/2014/main" val="104397846"/>
                  </a:ext>
                </a:extLst>
              </a:tr>
              <a:tr h="343178">
                <a:tc>
                  <a:txBody>
                    <a:bodyPr/>
                    <a:lstStyle/>
                    <a:p>
                      <a:pPr algn="ctr">
                        <a:defRPr/>
                      </a:pPr>
                      <a:r>
                        <a:rPr lang="en-US" altLang="ko-KR" sz="1400" dirty="0">
                          <a:latin typeface="여기어때 잘난체" panose="020B0600000101010101" pitchFamily="50" charset="-127"/>
                          <a:ea typeface="여기어때 잘난체" panose="020B0600000101010101" pitchFamily="50" charset="-127"/>
                        </a:rPr>
                        <a:t>1</a:t>
                      </a:r>
                    </a:p>
                  </a:txBody>
                  <a:tcPr anchor="ctr">
                    <a:lnR w="12700" cap="flat" cmpd="sng" algn="ctr">
                      <a:solidFill>
                        <a:schemeClr val="tx1"/>
                      </a:solidFill>
                      <a:prstDash val="solid"/>
                      <a:round/>
                      <a:headEnd type="none" w="med" len="med"/>
                      <a:tailEnd type="none" w="med" len="med"/>
                    </a:lnR>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IR</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0.083</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bl>
          </a:graphicData>
        </a:graphic>
      </p:graphicFrame>
      <p:graphicFrame>
        <p:nvGraphicFramePr>
          <p:cNvPr id="31" name="표 30">
            <a:extLst>
              <a:ext uri="{FF2B5EF4-FFF2-40B4-BE49-F238E27FC236}">
                <a16:creationId xmlns:a16="http://schemas.microsoft.com/office/drawing/2014/main" id="{F2D54799-9C3A-DE2F-4B70-716D9156D7E1}"/>
              </a:ext>
            </a:extLst>
          </p:cNvPr>
          <p:cNvGraphicFramePr>
            <a:graphicFrameLocks noGrp="1"/>
          </p:cNvGraphicFramePr>
          <p:nvPr>
            <p:extLst>
              <p:ext uri="{D42A27DB-BD31-4B8C-83A1-F6EECF244321}">
                <p14:modId xmlns:p14="http://schemas.microsoft.com/office/powerpoint/2010/main" val="1206385241"/>
              </p:ext>
            </p:extLst>
          </p:nvPr>
        </p:nvGraphicFramePr>
        <p:xfrm>
          <a:off x="4381945" y="2192137"/>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altLang="ko-KR"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altLang="ko-KR"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48.400</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47.602</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32" name="사각형: 둥근 모서리 31">
            <a:extLst>
              <a:ext uri="{FF2B5EF4-FFF2-40B4-BE49-F238E27FC236}">
                <a16:creationId xmlns:a16="http://schemas.microsoft.com/office/drawing/2014/main" id="{EAAAD40F-F26A-4395-E29E-FDB3D59D0CEB}"/>
              </a:ext>
            </a:extLst>
          </p:cNvPr>
          <p:cNvSpPr/>
          <p:nvPr/>
        </p:nvSpPr>
        <p:spPr>
          <a:xfrm>
            <a:off x="5537125" y="1295581"/>
            <a:ext cx="1382711"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오피스텔</a:t>
            </a:r>
          </a:p>
        </p:txBody>
      </p:sp>
      <p:sp>
        <p:nvSpPr>
          <p:cNvPr id="35" name="화살표: 아래쪽 34">
            <a:extLst>
              <a:ext uri="{FF2B5EF4-FFF2-40B4-BE49-F238E27FC236}">
                <a16:creationId xmlns:a16="http://schemas.microsoft.com/office/drawing/2014/main" id="{B7961349-6F2F-8E31-6E0C-FFE4E9602FF9}"/>
              </a:ext>
            </a:extLst>
          </p:cNvPr>
          <p:cNvSpPr/>
          <p:nvPr/>
        </p:nvSpPr>
        <p:spPr>
          <a:xfrm>
            <a:off x="6106815" y="5397321"/>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36" name="사각형: 둥근 모서리 35">
            <a:extLst>
              <a:ext uri="{FF2B5EF4-FFF2-40B4-BE49-F238E27FC236}">
                <a16:creationId xmlns:a16="http://schemas.microsoft.com/office/drawing/2014/main" id="{E2D96966-399C-3B85-A297-149221052B03}"/>
              </a:ext>
            </a:extLst>
          </p:cNvPr>
          <p:cNvSpPr/>
          <p:nvPr/>
        </p:nvSpPr>
        <p:spPr>
          <a:xfrm>
            <a:off x="4430818" y="5981303"/>
            <a:ext cx="3693971"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solidFill>
                  <a:srgbClr val="000000"/>
                </a:solidFill>
                <a:latin typeface="여기어때 잘난체" panose="020B0600000101010101" pitchFamily="50" charset="-127"/>
                <a:ea typeface="여기어때 잘난체" panose="020B0600000101010101" pitchFamily="50" charset="-127"/>
                <a:cs typeface="Arial"/>
              </a:rPr>
              <a:t>IR</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graphicFrame>
        <p:nvGraphicFramePr>
          <p:cNvPr id="38" name="표 37">
            <a:extLst>
              <a:ext uri="{FF2B5EF4-FFF2-40B4-BE49-F238E27FC236}">
                <a16:creationId xmlns:a16="http://schemas.microsoft.com/office/drawing/2014/main" id="{15BCEF89-18D4-67CC-4009-B9E0881E27E9}"/>
              </a:ext>
            </a:extLst>
          </p:cNvPr>
          <p:cNvGraphicFramePr>
            <a:graphicFrameLocks noGrp="1"/>
          </p:cNvGraphicFramePr>
          <p:nvPr>
            <p:extLst>
              <p:ext uri="{D42A27DB-BD31-4B8C-83A1-F6EECF244321}">
                <p14:modId xmlns:p14="http://schemas.microsoft.com/office/powerpoint/2010/main" val="1250586200"/>
              </p:ext>
            </p:extLst>
          </p:nvPr>
        </p:nvGraphicFramePr>
        <p:xfrm>
          <a:off x="8276301" y="2198600"/>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altLang="ko-KR"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altLang="ko-KR"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97.289</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89.541</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39" name="사각형: 둥근 모서리 38">
            <a:extLst>
              <a:ext uri="{FF2B5EF4-FFF2-40B4-BE49-F238E27FC236}">
                <a16:creationId xmlns:a16="http://schemas.microsoft.com/office/drawing/2014/main" id="{14D58C51-76C0-FB6E-C0CE-2E339EFEFB3D}"/>
              </a:ext>
            </a:extLst>
          </p:cNvPr>
          <p:cNvSpPr/>
          <p:nvPr/>
        </p:nvSpPr>
        <p:spPr>
          <a:xfrm>
            <a:off x="9347957" y="1302044"/>
            <a:ext cx="1549708"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latin typeface="여기어때 잘난체" panose="020B0600000101010101" pitchFamily="50" charset="-127"/>
                <a:ea typeface="여기어때 잘난체" panose="020B0600000101010101" pitchFamily="50" charset="-127"/>
              </a:rPr>
              <a:t>연립다세대</a:t>
            </a:r>
            <a:endParaRPr lang="ko-KR" altLang="en-US" dirty="0">
              <a:latin typeface="여기어때 잘난체" panose="020B0600000101010101" pitchFamily="50" charset="-127"/>
              <a:ea typeface="여기어때 잘난체" panose="020B0600000101010101" pitchFamily="50" charset="-127"/>
            </a:endParaRPr>
          </a:p>
        </p:txBody>
      </p:sp>
      <p:sp>
        <p:nvSpPr>
          <p:cNvPr id="42" name="화살표: 아래쪽 41">
            <a:extLst>
              <a:ext uri="{FF2B5EF4-FFF2-40B4-BE49-F238E27FC236}">
                <a16:creationId xmlns:a16="http://schemas.microsoft.com/office/drawing/2014/main" id="{D401C72F-B32B-5EC2-A27D-9B5FD73C906E}"/>
              </a:ext>
            </a:extLst>
          </p:cNvPr>
          <p:cNvSpPr/>
          <p:nvPr/>
        </p:nvSpPr>
        <p:spPr>
          <a:xfrm>
            <a:off x="10001171"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3" name="사각형: 둥근 모서리 42">
            <a:extLst>
              <a:ext uri="{FF2B5EF4-FFF2-40B4-BE49-F238E27FC236}">
                <a16:creationId xmlns:a16="http://schemas.microsoft.com/office/drawing/2014/main" id="{433A24B9-DC72-F38D-FE43-DC81FBE5E8DF}"/>
              </a:ext>
            </a:extLst>
          </p:cNvPr>
          <p:cNvSpPr/>
          <p:nvPr/>
        </p:nvSpPr>
        <p:spPr>
          <a:xfrm>
            <a:off x="8276301" y="5987766"/>
            <a:ext cx="3693971"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sp>
        <p:nvSpPr>
          <p:cNvPr id="44" name="직사각형 43">
            <a:extLst>
              <a:ext uri="{FF2B5EF4-FFF2-40B4-BE49-F238E27FC236}">
                <a16:creationId xmlns:a16="http://schemas.microsoft.com/office/drawing/2014/main" id="{1193955F-797C-6D34-A128-BBE46CB538FE}"/>
              </a:ext>
            </a:extLst>
          </p:cNvPr>
          <p:cNvSpPr/>
          <p:nvPr/>
        </p:nvSpPr>
        <p:spPr>
          <a:xfrm>
            <a:off x="2273300" y="2192137"/>
            <a:ext cx="1854623" cy="1228964"/>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6" name="직사각형 45">
            <a:extLst>
              <a:ext uri="{FF2B5EF4-FFF2-40B4-BE49-F238E27FC236}">
                <a16:creationId xmlns:a16="http://schemas.microsoft.com/office/drawing/2014/main" id="{935C8276-4CE7-A2B4-EBA5-C0A393CF6C49}"/>
              </a:ext>
            </a:extLst>
          </p:cNvPr>
          <p:cNvSpPr/>
          <p:nvPr/>
        </p:nvSpPr>
        <p:spPr>
          <a:xfrm>
            <a:off x="6228878" y="2179341"/>
            <a:ext cx="1854623" cy="124176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7" name="직사각형 46">
            <a:extLst>
              <a:ext uri="{FF2B5EF4-FFF2-40B4-BE49-F238E27FC236}">
                <a16:creationId xmlns:a16="http://schemas.microsoft.com/office/drawing/2014/main" id="{289FB113-63F6-8C0A-4F59-3F2716409CBC}"/>
              </a:ext>
            </a:extLst>
          </p:cNvPr>
          <p:cNvSpPr/>
          <p:nvPr/>
        </p:nvSpPr>
        <p:spPr>
          <a:xfrm>
            <a:off x="10122811" y="2192137"/>
            <a:ext cx="1854623" cy="1235427"/>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8" name="직사각형 47">
            <a:extLst>
              <a:ext uri="{FF2B5EF4-FFF2-40B4-BE49-F238E27FC236}">
                <a16:creationId xmlns:a16="http://schemas.microsoft.com/office/drawing/2014/main" id="{AB69D24B-769A-50E5-8B72-606D76529619}"/>
              </a:ext>
            </a:extLst>
          </p:cNvPr>
          <p:cNvSpPr/>
          <p:nvPr/>
        </p:nvSpPr>
        <p:spPr>
          <a:xfrm>
            <a:off x="2895600" y="3983079"/>
            <a:ext cx="1224000" cy="1204516"/>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53" name="직사각형 52">
            <a:extLst>
              <a:ext uri="{FF2B5EF4-FFF2-40B4-BE49-F238E27FC236}">
                <a16:creationId xmlns:a16="http://schemas.microsoft.com/office/drawing/2014/main" id="{43F14EDD-F66C-1675-5D32-DE910454B492}"/>
              </a:ext>
            </a:extLst>
          </p:cNvPr>
          <p:cNvSpPr/>
          <p:nvPr/>
        </p:nvSpPr>
        <p:spPr>
          <a:xfrm>
            <a:off x="6845300" y="4154668"/>
            <a:ext cx="1224000" cy="861338"/>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5271797"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모델 훈련 및 평가 순서도</a:t>
            </a:r>
            <a:endParaRPr kumimoji="0"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사각형: 둥근 모서리 1">
            <a:extLst>
              <a:ext uri="{FF2B5EF4-FFF2-40B4-BE49-F238E27FC236}">
                <a16:creationId xmlns:a16="http://schemas.microsoft.com/office/drawing/2014/main" id="{69070A81-7B55-995B-DCDA-35613E414B36}"/>
              </a:ext>
            </a:extLst>
          </p:cNvPr>
          <p:cNvSpPr/>
          <p:nvPr/>
        </p:nvSpPr>
        <p:spPr>
          <a:xfrm>
            <a:off x="148700" y="3282695"/>
            <a:ext cx="1783080" cy="914400"/>
          </a:xfrm>
          <a:prstGeom prst="roundRect">
            <a:avLst/>
          </a:prstGeom>
          <a:solidFill>
            <a:srgbClr val="1B328F"/>
          </a:solidFill>
          <a:ln>
            <a:solidFill>
              <a:srgbClr val="1B3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수집 및 </a:t>
            </a:r>
            <a:r>
              <a:rPr lang="ko-KR" altLang="en-US" dirty="0" err="1">
                <a:latin typeface="여기어때 잘난체" panose="020B0600000101010101" pitchFamily="50" charset="-127"/>
                <a:ea typeface="여기어때 잘난체" panose="020B0600000101010101" pitchFamily="50" charset="-127"/>
              </a:rPr>
              <a:t>전처리</a:t>
            </a:r>
            <a:endParaRPr lang="ko-KR" altLang="en-US" dirty="0">
              <a:latin typeface="여기어때 잘난체" panose="020B0600000101010101" pitchFamily="50" charset="-127"/>
              <a:ea typeface="여기어때 잘난체" panose="020B0600000101010101" pitchFamily="50" charset="-127"/>
            </a:endParaRPr>
          </a:p>
        </p:txBody>
      </p:sp>
      <p:sp>
        <p:nvSpPr>
          <p:cNvPr id="3" name="사각형: 둥근 모서리 2">
            <a:extLst>
              <a:ext uri="{FF2B5EF4-FFF2-40B4-BE49-F238E27FC236}">
                <a16:creationId xmlns:a16="http://schemas.microsoft.com/office/drawing/2014/main" id="{FE606978-743C-4DF4-B89F-FC0D4175C734}"/>
              </a:ext>
            </a:extLst>
          </p:cNvPr>
          <p:cNvSpPr/>
          <p:nvPr/>
        </p:nvSpPr>
        <p:spPr>
          <a:xfrm>
            <a:off x="2532888" y="3282696"/>
            <a:ext cx="1335024"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셋 분리</a:t>
            </a:r>
            <a:endParaRPr lang="en-US" altLang="ko-KR" dirty="0">
              <a:latin typeface="여기어때 잘난체" panose="020B0600000101010101" pitchFamily="50" charset="-127"/>
              <a:ea typeface="여기어때 잘난체" panose="020B0600000101010101" pitchFamily="50" charset="-127"/>
            </a:endParaRPr>
          </a:p>
          <a:p>
            <a:pPr algn="ctr"/>
            <a:r>
              <a:rPr lang="en-US" altLang="ko-KR" dirty="0">
                <a:latin typeface="여기어때 잘난체" panose="020B0600000101010101" pitchFamily="50" charset="-127"/>
                <a:ea typeface="여기어때 잘난체" panose="020B0600000101010101" pitchFamily="50" charset="-127"/>
              </a:rPr>
              <a:t>(Train / Test)</a:t>
            </a:r>
            <a:endParaRPr lang="ko-KR" altLang="en-US" dirty="0">
              <a:latin typeface="여기어때 잘난체" panose="020B0600000101010101" pitchFamily="50" charset="-127"/>
              <a:ea typeface="여기어때 잘난체" panose="020B0600000101010101" pitchFamily="50" charset="-127"/>
            </a:endParaRPr>
          </a:p>
        </p:txBody>
      </p:sp>
      <p:sp>
        <p:nvSpPr>
          <p:cNvPr id="4" name="사각형: 둥근 모서리 3">
            <a:extLst>
              <a:ext uri="{FF2B5EF4-FFF2-40B4-BE49-F238E27FC236}">
                <a16:creationId xmlns:a16="http://schemas.microsoft.com/office/drawing/2014/main" id="{07914F41-0A87-07E1-8F3F-19FD1F9D8F11}"/>
              </a:ext>
            </a:extLst>
          </p:cNvPr>
          <p:cNvSpPr/>
          <p:nvPr/>
        </p:nvSpPr>
        <p:spPr>
          <a:xfrm>
            <a:off x="4408060" y="3282696"/>
            <a:ext cx="3950208" cy="9144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모델</a:t>
            </a:r>
            <a:r>
              <a:rPr lang="en-US" altLang="ko-KR" dirty="0">
                <a:solidFill>
                  <a:schemeClr val="tx1"/>
                </a:solidFill>
                <a:latin typeface="여기어때 잘난체" panose="020B0600000101010101" pitchFamily="50" charset="-127"/>
                <a:ea typeface="여기어때 잘난체" panose="020B0600000101010101" pitchFamily="50" charset="-127"/>
              </a:rPr>
              <a:t> </a:t>
            </a:r>
            <a:r>
              <a:rPr lang="ko-KR" altLang="en-US" dirty="0">
                <a:solidFill>
                  <a:schemeClr val="tx1"/>
                </a:solidFill>
                <a:latin typeface="여기어때 잘난체" panose="020B0600000101010101" pitchFamily="50" charset="-127"/>
                <a:ea typeface="여기어때 잘난체" panose="020B0600000101010101" pitchFamily="50" charset="-127"/>
              </a:rPr>
              <a:t>생성 및 학습</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RandomForest</a:t>
            </a: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 </a:t>
            </a: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XGBoost</a:t>
            </a: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 / </a:t>
            </a: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LightGBM</a:t>
            </a:r>
            <a:endPar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endParaRPr>
          </a:p>
          <a:p>
            <a:pPr algn="ct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KNN / FNN / LSTM / GRU </a:t>
            </a:r>
            <a:endParaRPr lang="ko-KR" altLang="en-US" b="1" dirty="0">
              <a:solidFill>
                <a:schemeClr val="accent5">
                  <a:lumMod val="50000"/>
                </a:schemeClr>
              </a:solidFill>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753B0E97-E3C5-F0B1-CE2C-6A1005D30520}"/>
              </a:ext>
            </a:extLst>
          </p:cNvPr>
          <p:cNvSpPr/>
          <p:nvPr/>
        </p:nvSpPr>
        <p:spPr>
          <a:xfrm>
            <a:off x="8898416" y="3282696"/>
            <a:ext cx="2723608" cy="9144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모델 평가</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sz="1600" b="1" dirty="0">
                <a:solidFill>
                  <a:schemeClr val="accent5">
                    <a:lumMod val="50000"/>
                  </a:schemeClr>
                </a:solidFill>
                <a:latin typeface="여기어때 잘난체" panose="020B0600000101010101" pitchFamily="50" charset="-127"/>
                <a:ea typeface="여기어때 잘난체" panose="020B0600000101010101" pitchFamily="50" charset="-127"/>
              </a:rPr>
              <a:t>MSE / MAPE /</a:t>
            </a:r>
          </a:p>
          <a:p>
            <a:pPr algn="ctr"/>
            <a:r>
              <a:rPr lang="en-US" altLang="ko-KR" sz="1600" b="1" dirty="0">
                <a:solidFill>
                  <a:schemeClr val="accent5">
                    <a:lumMod val="50000"/>
                  </a:schemeClr>
                </a:solidFill>
                <a:latin typeface="여기어때 잘난체" panose="020B0600000101010101" pitchFamily="50" charset="-127"/>
                <a:ea typeface="여기어때 잘난체" panose="020B0600000101010101" pitchFamily="50" charset="-127"/>
              </a:rPr>
              <a:t>R-Squared / RMSE</a:t>
            </a:r>
            <a:endParaRPr lang="ko-KR" altLang="en-US" sz="1600" b="1" dirty="0">
              <a:solidFill>
                <a:schemeClr val="accent5">
                  <a:lumMod val="50000"/>
                </a:schemeClr>
              </a:solidFill>
              <a:latin typeface="여기어때 잘난체" panose="020B0600000101010101" pitchFamily="50" charset="-127"/>
              <a:ea typeface="여기어때 잘난체" panose="020B0600000101010101" pitchFamily="50" charset="-127"/>
            </a:endParaRPr>
          </a:p>
        </p:txBody>
      </p:sp>
      <p:cxnSp>
        <p:nvCxnSpPr>
          <p:cNvPr id="8" name="직선 화살표 연결선 7">
            <a:extLst>
              <a:ext uri="{FF2B5EF4-FFF2-40B4-BE49-F238E27FC236}">
                <a16:creationId xmlns:a16="http://schemas.microsoft.com/office/drawing/2014/main" id="{ADE75CBB-46E3-D9CE-0FF2-8ED4AF28EF3E}"/>
              </a:ext>
            </a:extLst>
          </p:cNvPr>
          <p:cNvCxnSpPr>
            <a:cxnSpLocks/>
            <a:stCxn id="2" idx="3"/>
            <a:endCxn id="3" idx="1"/>
          </p:cNvCxnSpPr>
          <p:nvPr/>
        </p:nvCxnSpPr>
        <p:spPr>
          <a:xfrm>
            <a:off x="1931780" y="3739895"/>
            <a:ext cx="60110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직선 화살표 연결선 9">
            <a:extLst>
              <a:ext uri="{FF2B5EF4-FFF2-40B4-BE49-F238E27FC236}">
                <a16:creationId xmlns:a16="http://schemas.microsoft.com/office/drawing/2014/main" id="{86566345-67C0-B3C0-5A83-B7CF40072439}"/>
              </a:ext>
            </a:extLst>
          </p:cNvPr>
          <p:cNvCxnSpPr>
            <a:cxnSpLocks/>
            <a:stCxn id="3" idx="3"/>
            <a:endCxn id="4" idx="1"/>
          </p:cNvCxnSpPr>
          <p:nvPr/>
        </p:nvCxnSpPr>
        <p:spPr>
          <a:xfrm>
            <a:off x="3867912" y="3739896"/>
            <a:ext cx="5401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직선 화살표 연결선 11">
            <a:extLst>
              <a:ext uri="{FF2B5EF4-FFF2-40B4-BE49-F238E27FC236}">
                <a16:creationId xmlns:a16="http://schemas.microsoft.com/office/drawing/2014/main" id="{3C93E7EA-F989-0443-4BA3-57FB8E9289D0}"/>
              </a:ext>
            </a:extLst>
          </p:cNvPr>
          <p:cNvCxnSpPr>
            <a:cxnSpLocks/>
            <a:stCxn id="4" idx="3"/>
            <a:endCxn id="6" idx="1"/>
          </p:cNvCxnSpPr>
          <p:nvPr/>
        </p:nvCxnSpPr>
        <p:spPr>
          <a:xfrm>
            <a:off x="8358268" y="3739896"/>
            <a:ext cx="5401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사각형: 둥근 모서리 12">
            <a:extLst>
              <a:ext uri="{FF2B5EF4-FFF2-40B4-BE49-F238E27FC236}">
                <a16:creationId xmlns:a16="http://schemas.microsoft.com/office/drawing/2014/main" id="{3231D428-12A8-0F40-B36D-909BAA7E0928}"/>
              </a:ext>
            </a:extLst>
          </p:cNvPr>
          <p:cNvSpPr/>
          <p:nvPr/>
        </p:nvSpPr>
        <p:spPr>
          <a:xfrm>
            <a:off x="5565648" y="1574704"/>
            <a:ext cx="1060704"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ko-KR" dirty="0">
              <a:latin typeface="여기어때 잘난체" panose="020B0600000101010101" pitchFamily="50" charset="-127"/>
              <a:ea typeface="여기어때 잘난체" panose="020B0600000101010101" pitchFamily="50" charset="-127"/>
            </a:endParaRPr>
          </a:p>
          <a:p>
            <a:pPr algn="ctr"/>
            <a:r>
              <a:rPr lang="en-US" altLang="ko-KR" dirty="0">
                <a:latin typeface="여기어때 잘난체" panose="020B0600000101010101" pitchFamily="50" charset="-127"/>
                <a:ea typeface="여기어때 잘난체" panose="020B0600000101010101" pitchFamily="50" charset="-127"/>
              </a:rPr>
              <a:t>Test</a:t>
            </a:r>
          </a:p>
          <a:p>
            <a:pPr algn="ctr"/>
            <a:r>
              <a:rPr lang="ko-KR" altLang="en-US" dirty="0">
                <a:latin typeface="여기어때 잘난체" panose="020B0600000101010101" pitchFamily="50" charset="-127"/>
                <a:ea typeface="여기어때 잘난체" panose="020B0600000101010101" pitchFamily="50" charset="-127"/>
              </a:rPr>
              <a:t>데이터 셋</a:t>
            </a:r>
            <a:endParaRPr lang="en-US" altLang="ko-KR" dirty="0">
              <a:latin typeface="여기어때 잘난체" panose="020B0600000101010101" pitchFamily="50" charset="-127"/>
              <a:ea typeface="여기어때 잘난체" panose="020B0600000101010101" pitchFamily="50" charset="-127"/>
            </a:endParaRPr>
          </a:p>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4" name="사각형: 둥근 모서리 13">
            <a:extLst>
              <a:ext uri="{FF2B5EF4-FFF2-40B4-BE49-F238E27FC236}">
                <a16:creationId xmlns:a16="http://schemas.microsoft.com/office/drawing/2014/main" id="{D44FF71E-2AC2-76D2-4BFA-A4752B43F7F5}"/>
              </a:ext>
            </a:extLst>
          </p:cNvPr>
          <p:cNvSpPr/>
          <p:nvPr/>
        </p:nvSpPr>
        <p:spPr>
          <a:xfrm>
            <a:off x="4581144" y="4990688"/>
            <a:ext cx="1054608"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Train</a:t>
            </a:r>
          </a:p>
          <a:p>
            <a:pPr algn="ctr"/>
            <a:r>
              <a:rPr lang="ko-KR" altLang="en-US" dirty="0">
                <a:latin typeface="여기어때 잘난체" panose="020B0600000101010101" pitchFamily="50" charset="-127"/>
                <a:ea typeface="여기어때 잘난체" panose="020B0600000101010101" pitchFamily="50" charset="-127"/>
              </a:rPr>
              <a:t>데이터 셋</a:t>
            </a:r>
          </a:p>
        </p:txBody>
      </p:sp>
      <p:cxnSp>
        <p:nvCxnSpPr>
          <p:cNvPr id="16" name="연결선: 꺾임 15">
            <a:extLst>
              <a:ext uri="{FF2B5EF4-FFF2-40B4-BE49-F238E27FC236}">
                <a16:creationId xmlns:a16="http://schemas.microsoft.com/office/drawing/2014/main" id="{F082C78F-9176-4D82-7F96-631A244D6299}"/>
              </a:ext>
            </a:extLst>
          </p:cNvPr>
          <p:cNvCxnSpPr>
            <a:cxnSpLocks/>
            <a:stCxn id="3" idx="2"/>
            <a:endCxn id="14" idx="1"/>
          </p:cNvCxnSpPr>
          <p:nvPr/>
        </p:nvCxnSpPr>
        <p:spPr>
          <a:xfrm rot="16200000" flipH="1">
            <a:off x="3265376" y="4132120"/>
            <a:ext cx="1250792" cy="138074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연결선: 꺾임 17">
            <a:extLst>
              <a:ext uri="{FF2B5EF4-FFF2-40B4-BE49-F238E27FC236}">
                <a16:creationId xmlns:a16="http://schemas.microsoft.com/office/drawing/2014/main" id="{98429016-4494-612A-1B4E-E6C3EA6CAD4E}"/>
              </a:ext>
            </a:extLst>
          </p:cNvPr>
          <p:cNvCxnSpPr>
            <a:cxnSpLocks/>
            <a:stCxn id="3" idx="0"/>
            <a:endCxn id="13" idx="1"/>
          </p:cNvCxnSpPr>
          <p:nvPr/>
        </p:nvCxnSpPr>
        <p:spPr>
          <a:xfrm rot="5400000" flipH="1" flipV="1">
            <a:off x="3757628" y="1474676"/>
            <a:ext cx="1250792" cy="236524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연결선: 꺾임 19">
            <a:extLst>
              <a:ext uri="{FF2B5EF4-FFF2-40B4-BE49-F238E27FC236}">
                <a16:creationId xmlns:a16="http://schemas.microsoft.com/office/drawing/2014/main" id="{5EF73E7E-2896-391E-C713-6E1C7E5487E9}"/>
              </a:ext>
            </a:extLst>
          </p:cNvPr>
          <p:cNvCxnSpPr>
            <a:cxnSpLocks/>
            <a:stCxn id="13" idx="3"/>
            <a:endCxn id="6" idx="0"/>
          </p:cNvCxnSpPr>
          <p:nvPr/>
        </p:nvCxnSpPr>
        <p:spPr>
          <a:xfrm>
            <a:off x="6626352" y="2031904"/>
            <a:ext cx="3633868" cy="125079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연결선: 꺾임 21">
            <a:extLst>
              <a:ext uri="{FF2B5EF4-FFF2-40B4-BE49-F238E27FC236}">
                <a16:creationId xmlns:a16="http://schemas.microsoft.com/office/drawing/2014/main" id="{74238A2A-034E-BECA-82CB-58E7D64B933E}"/>
              </a:ext>
            </a:extLst>
          </p:cNvPr>
          <p:cNvCxnSpPr>
            <a:stCxn id="14" idx="3"/>
            <a:endCxn id="4" idx="2"/>
          </p:cNvCxnSpPr>
          <p:nvPr/>
        </p:nvCxnSpPr>
        <p:spPr>
          <a:xfrm flipV="1">
            <a:off x="5635752" y="4197096"/>
            <a:ext cx="747412" cy="125079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80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432940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3" name="사각형: 둥근 모서리 2">
            <a:extLst>
              <a:ext uri="{FF2B5EF4-FFF2-40B4-BE49-F238E27FC236}">
                <a16:creationId xmlns:a16="http://schemas.microsoft.com/office/drawing/2014/main" id="{2C54E87F-BE41-3F24-D2E1-4C49E1433569}"/>
              </a:ext>
            </a:extLst>
          </p:cNvPr>
          <p:cNvSpPr/>
          <p:nvPr/>
        </p:nvSpPr>
        <p:spPr>
          <a:xfrm>
            <a:off x="548640" y="1719072"/>
            <a:ext cx="7671816" cy="4745736"/>
          </a:xfrm>
          <a:prstGeom prst="roundRect">
            <a:avLst/>
          </a:prstGeom>
          <a:solidFill>
            <a:srgbClr val="5675F8"/>
          </a:solidFill>
          <a:ln>
            <a:solidFill>
              <a:srgbClr val="5675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91358862-5083-B174-48B6-A0BABF8D8C42}"/>
              </a:ext>
            </a:extLst>
          </p:cNvPr>
          <p:cNvSpPr txBox="1"/>
          <p:nvPr/>
        </p:nvSpPr>
        <p:spPr>
          <a:xfrm>
            <a:off x="806910" y="1893379"/>
            <a:ext cx="1133856" cy="338554"/>
          </a:xfrm>
          <a:prstGeom prst="rect">
            <a:avLst/>
          </a:prstGeom>
          <a:noFill/>
        </p:spPr>
        <p:txBody>
          <a:bodyPr wrap="square" rtlCol="0">
            <a:spAutoFit/>
          </a:bodyPr>
          <a:lstStyle/>
          <a:p>
            <a:r>
              <a:rPr lang="ko-KR" altLang="en-US" sz="1600" b="1" dirty="0">
                <a:latin typeface="여기어때 잘난체" panose="020B0600000101010101" pitchFamily="50" charset="-127"/>
                <a:ea typeface="여기어때 잘난체" panose="020B0600000101010101" pitchFamily="50" charset="-127"/>
              </a:rPr>
              <a:t>머신 러닝</a:t>
            </a:r>
          </a:p>
        </p:txBody>
      </p:sp>
      <p:sp>
        <p:nvSpPr>
          <p:cNvPr id="12" name="사각형: 둥근 모서리 11">
            <a:extLst>
              <a:ext uri="{FF2B5EF4-FFF2-40B4-BE49-F238E27FC236}">
                <a16:creationId xmlns:a16="http://schemas.microsoft.com/office/drawing/2014/main" id="{9E4ED1D3-9D93-29C7-1926-A7776140C6C5}"/>
              </a:ext>
            </a:extLst>
          </p:cNvPr>
          <p:cNvSpPr/>
          <p:nvPr/>
        </p:nvSpPr>
        <p:spPr>
          <a:xfrm>
            <a:off x="987552" y="2514600"/>
            <a:ext cx="6391656" cy="3475653"/>
          </a:xfrm>
          <a:prstGeom prst="roundRect">
            <a:avLst/>
          </a:prstGeom>
          <a:solidFill>
            <a:schemeClr val="accent1"/>
          </a:solidFill>
          <a:ln>
            <a:solidFill>
              <a:srgbClr val="5675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4" name="TextBox 13">
            <a:extLst>
              <a:ext uri="{FF2B5EF4-FFF2-40B4-BE49-F238E27FC236}">
                <a16:creationId xmlns:a16="http://schemas.microsoft.com/office/drawing/2014/main" id="{B23D19D5-05DA-AD56-CE7D-86C6198D8031}"/>
              </a:ext>
            </a:extLst>
          </p:cNvPr>
          <p:cNvSpPr txBox="1"/>
          <p:nvPr/>
        </p:nvSpPr>
        <p:spPr>
          <a:xfrm>
            <a:off x="1200102" y="2713967"/>
            <a:ext cx="1481328" cy="307777"/>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지도 학습</a:t>
            </a:r>
          </a:p>
        </p:txBody>
      </p:sp>
      <p:sp>
        <p:nvSpPr>
          <p:cNvPr id="16" name="타원 15">
            <a:extLst>
              <a:ext uri="{FF2B5EF4-FFF2-40B4-BE49-F238E27FC236}">
                <a16:creationId xmlns:a16="http://schemas.microsoft.com/office/drawing/2014/main" id="{890823A2-40C9-0BD1-24F1-70C8F78E3F9B}"/>
              </a:ext>
            </a:extLst>
          </p:cNvPr>
          <p:cNvSpPr/>
          <p:nvPr/>
        </p:nvSpPr>
        <p:spPr>
          <a:xfrm>
            <a:off x="1126950" y="3911638"/>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Malgun Gothic"/>
                <a:sym typeface="Malgun Gothic"/>
              </a:rPr>
              <a:t>KNN</a:t>
            </a:r>
            <a:endParaRPr lang="ko-KR" altLang="en-US" dirty="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0D11F4BB-22FA-793A-1564-3453F2F39DF2}"/>
              </a:ext>
            </a:extLst>
          </p:cNvPr>
          <p:cNvSpPr/>
          <p:nvPr/>
        </p:nvSpPr>
        <p:spPr>
          <a:xfrm>
            <a:off x="2747676" y="3090672"/>
            <a:ext cx="4073748" cy="2615184"/>
          </a:xfrm>
          <a:prstGeom prst="roundRect">
            <a:avLst/>
          </a:prstGeom>
          <a:solidFill>
            <a:schemeClr val="accent1">
              <a:lumMod val="75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9" name="TextBox 18">
            <a:extLst>
              <a:ext uri="{FF2B5EF4-FFF2-40B4-BE49-F238E27FC236}">
                <a16:creationId xmlns:a16="http://schemas.microsoft.com/office/drawing/2014/main" id="{D9F091C6-0B76-6AB2-8267-7FD73BF9EB0B}"/>
              </a:ext>
            </a:extLst>
          </p:cNvPr>
          <p:cNvSpPr txBox="1"/>
          <p:nvPr/>
        </p:nvSpPr>
        <p:spPr>
          <a:xfrm>
            <a:off x="2923938" y="3275111"/>
            <a:ext cx="1259442" cy="307777"/>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앙상블 모델</a:t>
            </a:r>
          </a:p>
        </p:txBody>
      </p:sp>
      <p:sp>
        <p:nvSpPr>
          <p:cNvPr id="23" name="타원 22">
            <a:extLst>
              <a:ext uri="{FF2B5EF4-FFF2-40B4-BE49-F238E27FC236}">
                <a16:creationId xmlns:a16="http://schemas.microsoft.com/office/drawing/2014/main" id="{E1F18A26-EF75-0427-94D6-5A81E1B1702B}"/>
              </a:ext>
            </a:extLst>
          </p:cNvPr>
          <p:cNvSpPr/>
          <p:nvPr/>
        </p:nvSpPr>
        <p:spPr>
          <a:xfrm>
            <a:off x="5261432" y="4268253"/>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sz="1300" dirty="0">
              <a:latin typeface="여기어때 잘난체" panose="020B0600000101010101" pitchFamily="50" charset="-127"/>
              <a:ea typeface="여기어때 잘난체" panose="020B0600000101010101" pitchFamily="50" charset="-127"/>
            </a:endParaRPr>
          </a:p>
        </p:txBody>
      </p:sp>
      <p:sp>
        <p:nvSpPr>
          <p:cNvPr id="24" name="타원 23">
            <a:extLst>
              <a:ext uri="{FF2B5EF4-FFF2-40B4-BE49-F238E27FC236}">
                <a16:creationId xmlns:a16="http://schemas.microsoft.com/office/drawing/2014/main" id="{FBA7E1CC-12E5-90AF-3787-076FEDAB21F2}"/>
              </a:ext>
            </a:extLst>
          </p:cNvPr>
          <p:cNvSpPr/>
          <p:nvPr/>
        </p:nvSpPr>
        <p:spPr>
          <a:xfrm>
            <a:off x="2856690" y="4268253"/>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ko-KR" sz="1300" dirty="0">
              <a:latin typeface="여기어때 잘난체" panose="020B0600000101010101" pitchFamily="50" charset="-127"/>
              <a:ea typeface="여기어때 잘난체" panose="020B0600000101010101" pitchFamily="50" charset="-127"/>
            </a:endParaRPr>
          </a:p>
        </p:txBody>
      </p:sp>
      <p:sp>
        <p:nvSpPr>
          <p:cNvPr id="25" name="타원 24">
            <a:extLst>
              <a:ext uri="{FF2B5EF4-FFF2-40B4-BE49-F238E27FC236}">
                <a16:creationId xmlns:a16="http://schemas.microsoft.com/office/drawing/2014/main" id="{4C4E8308-8702-3E3C-777F-F6411CC7FB73}"/>
              </a:ext>
            </a:extLst>
          </p:cNvPr>
          <p:cNvSpPr/>
          <p:nvPr/>
        </p:nvSpPr>
        <p:spPr>
          <a:xfrm>
            <a:off x="4052673" y="3385857"/>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b="1" dirty="0">
                <a:solidFill>
                  <a:schemeClr val="tx1"/>
                </a:solidFill>
                <a:latin typeface="여기어때 잘난체" panose="020B0600000101010101" pitchFamily="50" charset="-127"/>
                <a:ea typeface="Malgun Gothic"/>
                <a:sym typeface="Malgun Gothic"/>
              </a:rPr>
              <a:t>Random</a:t>
            </a:r>
          </a:p>
          <a:p>
            <a:pPr algn="ctr"/>
            <a:r>
              <a:rPr lang="en-US" altLang="ko-KR" b="1" dirty="0">
                <a:solidFill>
                  <a:schemeClr val="tx1"/>
                </a:solidFill>
                <a:latin typeface="여기어때 잘난체" panose="020B0600000101010101" pitchFamily="50" charset="-127"/>
                <a:ea typeface="Malgun Gothic"/>
                <a:sym typeface="Malgun Gothic"/>
              </a:rPr>
              <a:t>Forest</a:t>
            </a:r>
            <a:endParaRPr lang="ko-KR" altLang="en-US" dirty="0">
              <a:latin typeface="여기어때 잘난체" panose="020B0600000101010101" pitchFamily="50" charset="-127"/>
              <a:ea typeface="여기어때 잘난체" panose="020B0600000101010101" pitchFamily="50" charset="-127"/>
            </a:endParaRPr>
          </a:p>
        </p:txBody>
      </p:sp>
      <p:sp>
        <p:nvSpPr>
          <p:cNvPr id="26" name="사각형: 둥근 모서리 25">
            <a:extLst>
              <a:ext uri="{FF2B5EF4-FFF2-40B4-BE49-F238E27FC236}">
                <a16:creationId xmlns:a16="http://schemas.microsoft.com/office/drawing/2014/main" id="{98AE1F77-2904-CDA2-D079-001991A019E5}"/>
              </a:ext>
            </a:extLst>
          </p:cNvPr>
          <p:cNvSpPr/>
          <p:nvPr/>
        </p:nvSpPr>
        <p:spPr>
          <a:xfrm>
            <a:off x="8709495" y="1719072"/>
            <a:ext cx="3087188" cy="4745736"/>
          </a:xfrm>
          <a:prstGeom prst="roundRect">
            <a:avLst/>
          </a:prstGeom>
          <a:solidFill>
            <a:srgbClr val="5675F8"/>
          </a:solidFill>
          <a:ln>
            <a:solidFill>
              <a:srgbClr val="5675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TextBox 27">
            <a:extLst>
              <a:ext uri="{FF2B5EF4-FFF2-40B4-BE49-F238E27FC236}">
                <a16:creationId xmlns:a16="http://schemas.microsoft.com/office/drawing/2014/main" id="{74F12252-5D9F-C53C-7210-806D901DB649}"/>
              </a:ext>
            </a:extLst>
          </p:cNvPr>
          <p:cNvSpPr txBox="1"/>
          <p:nvPr/>
        </p:nvSpPr>
        <p:spPr>
          <a:xfrm>
            <a:off x="8942022" y="1876502"/>
            <a:ext cx="1133856" cy="338554"/>
          </a:xfrm>
          <a:prstGeom prst="rect">
            <a:avLst/>
          </a:prstGeom>
          <a:noFill/>
        </p:spPr>
        <p:txBody>
          <a:bodyPr wrap="square" rtlCol="0">
            <a:spAutoFit/>
          </a:bodyPr>
          <a:lstStyle/>
          <a:p>
            <a:r>
              <a:rPr lang="ko-KR" altLang="en-US" sz="1600" b="1" dirty="0">
                <a:latin typeface="여기어때 잘난체" panose="020B0600000101010101" pitchFamily="50" charset="-127"/>
                <a:ea typeface="여기어때 잘난체" panose="020B0600000101010101" pitchFamily="50" charset="-127"/>
              </a:rPr>
              <a:t>딥 러닝</a:t>
            </a:r>
          </a:p>
        </p:txBody>
      </p:sp>
      <p:sp>
        <p:nvSpPr>
          <p:cNvPr id="29" name="타원 28">
            <a:extLst>
              <a:ext uri="{FF2B5EF4-FFF2-40B4-BE49-F238E27FC236}">
                <a16:creationId xmlns:a16="http://schemas.microsoft.com/office/drawing/2014/main" id="{2D92AB68-46F2-152A-7A2D-19F0EAC75BA7}"/>
              </a:ext>
            </a:extLst>
          </p:cNvPr>
          <p:cNvSpPr/>
          <p:nvPr/>
        </p:nvSpPr>
        <p:spPr>
          <a:xfrm>
            <a:off x="9628632" y="4906456"/>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b="1" dirty="0">
                <a:solidFill>
                  <a:schemeClr val="tx1"/>
                </a:solidFill>
                <a:latin typeface="여기어때 잘난체" panose="020B0600000101010101" pitchFamily="50" charset="-127"/>
                <a:ea typeface="Malgun Gothic"/>
                <a:cs typeface="Malgun Gothic"/>
                <a:sym typeface="Malgun Gothic"/>
              </a:rPr>
              <a:t>GRU</a:t>
            </a:r>
          </a:p>
        </p:txBody>
      </p:sp>
      <p:sp>
        <p:nvSpPr>
          <p:cNvPr id="30" name="타원 29">
            <a:extLst>
              <a:ext uri="{FF2B5EF4-FFF2-40B4-BE49-F238E27FC236}">
                <a16:creationId xmlns:a16="http://schemas.microsoft.com/office/drawing/2014/main" id="{CF0D4E19-7D60-AD27-1220-28B827CC492A}"/>
              </a:ext>
            </a:extLst>
          </p:cNvPr>
          <p:cNvSpPr/>
          <p:nvPr/>
        </p:nvSpPr>
        <p:spPr>
          <a:xfrm>
            <a:off x="9628632" y="3593592"/>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b="1" dirty="0">
                <a:solidFill>
                  <a:schemeClr val="tx1"/>
                </a:solidFill>
                <a:latin typeface="여기어때 잘난체" panose="020B0600000101010101" pitchFamily="50" charset="-127"/>
                <a:ea typeface="Malgun Gothic"/>
                <a:cs typeface="Malgun Gothic"/>
                <a:sym typeface="Malgun Gothic"/>
              </a:rPr>
              <a:t>LSTM</a:t>
            </a:r>
            <a:endParaRPr lang="en-US" altLang="ko-KR" sz="2800" b="1" dirty="0">
              <a:solidFill>
                <a:schemeClr val="tx1"/>
              </a:solidFill>
              <a:latin typeface="여기어때 잘난체" panose="020B0600000101010101" pitchFamily="50" charset="-127"/>
              <a:ea typeface="Malgun Gothic"/>
              <a:cs typeface="Malgun Gothic"/>
              <a:sym typeface="Malgun Gothic"/>
            </a:endParaRPr>
          </a:p>
        </p:txBody>
      </p:sp>
      <p:sp>
        <p:nvSpPr>
          <p:cNvPr id="31" name="타원 30">
            <a:extLst>
              <a:ext uri="{FF2B5EF4-FFF2-40B4-BE49-F238E27FC236}">
                <a16:creationId xmlns:a16="http://schemas.microsoft.com/office/drawing/2014/main" id="{D423A28C-3F5A-7514-62A8-9B1B92CEE10E}"/>
              </a:ext>
            </a:extLst>
          </p:cNvPr>
          <p:cNvSpPr/>
          <p:nvPr/>
        </p:nvSpPr>
        <p:spPr>
          <a:xfrm>
            <a:off x="9628632" y="2256354"/>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1400" b="1" dirty="0">
                <a:solidFill>
                  <a:schemeClr val="tx1"/>
                </a:solidFill>
                <a:latin typeface="여기어때 잘난체" panose="020B0600000101010101" pitchFamily="50" charset="-127"/>
                <a:ea typeface="Malgun Gothic"/>
                <a:cs typeface="Malgun Gothic"/>
                <a:sym typeface="Malgun Gothic"/>
              </a:rPr>
              <a:t>FNN</a:t>
            </a:r>
            <a:endParaRPr lang="en-US" altLang="ko-KR" sz="2800" b="1" dirty="0">
              <a:solidFill>
                <a:schemeClr val="tx1"/>
              </a:solidFill>
              <a:latin typeface="여기어때 잘난체" panose="020B0600000101010101" pitchFamily="50" charset="-127"/>
              <a:ea typeface="Malgun Gothic"/>
              <a:cs typeface="Malgun Gothic"/>
              <a:sym typeface="Malgun Gothic"/>
            </a:endParaRPr>
          </a:p>
        </p:txBody>
      </p:sp>
      <p:pic>
        <p:nvPicPr>
          <p:cNvPr id="33" name="Google Shape;376;p13" descr="폰트, 그래픽, 텍스트, 로고이(가) 표시된 사진&#10;&#10;자동 생성된 설명">
            <a:extLst>
              <a:ext uri="{FF2B5EF4-FFF2-40B4-BE49-F238E27FC236}">
                <a16:creationId xmlns:a16="http://schemas.microsoft.com/office/drawing/2014/main" id="{8143E2A7-C595-663F-14B3-792B9AB886C3}"/>
              </a:ext>
            </a:extLst>
          </p:cNvPr>
          <p:cNvPicPr preferRelativeResize="0"/>
          <p:nvPr/>
        </p:nvPicPr>
        <p:blipFill rotWithShape="1">
          <a:blip r:embed="rId4">
            <a:alphaModFix/>
          </a:blip>
          <a:srcRect t="45295"/>
          <a:stretch/>
        </p:blipFill>
        <p:spPr>
          <a:xfrm>
            <a:off x="5370164" y="4705976"/>
            <a:ext cx="1263864" cy="302535"/>
          </a:xfrm>
          <a:prstGeom prst="rect">
            <a:avLst/>
          </a:prstGeom>
          <a:noFill/>
          <a:ln>
            <a:noFill/>
          </a:ln>
        </p:spPr>
      </p:pic>
      <p:pic>
        <p:nvPicPr>
          <p:cNvPr id="34"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C000FA49-6892-23D6-9C73-75DE14F0A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937" y="4489851"/>
            <a:ext cx="1259443" cy="73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593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4" name="Google Shape;144;p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45" name="Google Shape;145;p3"/>
          <p:cNvGrpSpPr/>
          <p:nvPr/>
        </p:nvGrpSpPr>
        <p:grpSpPr>
          <a:xfrm>
            <a:off x="10027920" y="-3"/>
            <a:ext cx="2164081" cy="781115"/>
            <a:chOff x="9919316" y="4585314"/>
            <a:chExt cx="2272685" cy="1136343"/>
          </a:xfrm>
        </p:grpSpPr>
        <p:sp>
          <p:nvSpPr>
            <p:cNvPr id="146" name="Google Shape;146;p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47" name="Google Shape;147;p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148" name="Google Shape;148;p3"/>
          <p:cNvSpPr txBox="1"/>
          <p:nvPr/>
        </p:nvSpPr>
        <p:spPr>
          <a:xfrm>
            <a:off x="93306" y="867747"/>
            <a:ext cx="37474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조직 (구성원 및 역할)</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 name="그룹 2">
            <a:extLst>
              <a:ext uri="{FF2B5EF4-FFF2-40B4-BE49-F238E27FC236}">
                <a16:creationId xmlns:a16="http://schemas.microsoft.com/office/drawing/2014/main" id="{255B2C68-BC39-AF21-1A67-99A11585C944}"/>
              </a:ext>
            </a:extLst>
          </p:cNvPr>
          <p:cNvGrpSpPr/>
          <p:nvPr/>
        </p:nvGrpSpPr>
        <p:grpSpPr>
          <a:xfrm>
            <a:off x="812531" y="1293193"/>
            <a:ext cx="2480096" cy="2476366"/>
            <a:chOff x="812531" y="1498475"/>
            <a:chExt cx="2480096" cy="2476366"/>
          </a:xfrm>
        </p:grpSpPr>
        <p:grpSp>
          <p:nvGrpSpPr>
            <p:cNvPr id="139" name="Google Shape;139;p3"/>
            <p:cNvGrpSpPr/>
            <p:nvPr/>
          </p:nvGrpSpPr>
          <p:grpSpPr>
            <a:xfrm>
              <a:off x="812531" y="1515100"/>
              <a:ext cx="2480096" cy="2459741"/>
              <a:chOff x="645658" y="2233385"/>
              <a:chExt cx="3218495" cy="4026140"/>
            </a:xfrm>
          </p:grpSpPr>
          <p:sp>
            <p:nvSpPr>
              <p:cNvPr id="140" name="Google Shape;140;p3"/>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sz="1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김주성(팀장)</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통계 분석,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머신러닝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3"/>
                  </a:rPr>
                  <a:t>https://jay-s1.tistory.com/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4"/>
                  </a:rPr>
                  <a:t>https://github.com/gaf21asd</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1" name="Google Shape;141;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2" name="Google Shape;142;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3" name="Google Shape;143;p3"/>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74" name="Google Shape;174;p3" descr="실루엣, 예술이(가) 표시된 사진&#10;&#10;중간 신뢰도로 자동 생성된 설명"/>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39" name="그룹 38">
            <a:extLst>
              <a:ext uri="{FF2B5EF4-FFF2-40B4-BE49-F238E27FC236}">
                <a16:creationId xmlns:a16="http://schemas.microsoft.com/office/drawing/2014/main" id="{31FE3C5F-8329-CDE9-A00A-F64A6BC4440A}"/>
              </a:ext>
            </a:extLst>
          </p:cNvPr>
          <p:cNvGrpSpPr/>
          <p:nvPr/>
        </p:nvGrpSpPr>
        <p:grpSpPr>
          <a:xfrm>
            <a:off x="4796622" y="3974084"/>
            <a:ext cx="2480096" cy="2459741"/>
            <a:chOff x="4796622" y="4179366"/>
            <a:chExt cx="2480096" cy="2459741"/>
          </a:xfrm>
        </p:grpSpPr>
        <p:grpSp>
          <p:nvGrpSpPr>
            <p:cNvPr id="26" name="Google Shape;139;p3">
              <a:extLst>
                <a:ext uri="{FF2B5EF4-FFF2-40B4-BE49-F238E27FC236}">
                  <a16:creationId xmlns:a16="http://schemas.microsoft.com/office/drawing/2014/main" id="{71F54EE6-29F8-6194-37B8-E35A01746135}"/>
                </a:ext>
              </a:extLst>
            </p:cNvPr>
            <p:cNvGrpSpPr/>
            <p:nvPr/>
          </p:nvGrpSpPr>
          <p:grpSpPr>
            <a:xfrm>
              <a:off x="4796622" y="4179366"/>
              <a:ext cx="2480096" cy="2459741"/>
              <a:chOff x="645658" y="2233385"/>
              <a:chExt cx="3218495" cy="4026140"/>
            </a:xfrm>
          </p:grpSpPr>
          <p:sp>
            <p:nvSpPr>
              <p:cNvPr id="28" name="Google Shape;140;p3">
                <a:extLst>
                  <a:ext uri="{FF2B5EF4-FFF2-40B4-BE49-F238E27FC236}">
                    <a16:creationId xmlns:a16="http://schemas.microsoft.com/office/drawing/2014/main" id="{A6471775-0DC6-12A0-1E63-209F99574080}"/>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err="1">
                    <a:solidFill>
                      <a:schemeClr val="bg1"/>
                    </a:solidFill>
                    <a:latin typeface="여기어때 잘난체" panose="020B0600000101010101" pitchFamily="50" charset="-127"/>
                    <a:ea typeface="여기어때 잘난체" panose="020B0600000101010101" pitchFamily="50" charset="-127"/>
                  </a:rPr>
                  <a:t>최연우</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 </a:t>
                </a:r>
                <a:r>
                  <a:rPr lang="ko-KR" altLang="en-US"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시각화</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6"/>
                  </a:rPr>
                  <a:t>https://beimmersedin.tistory.com/</a:t>
                </a:r>
                <a:endPar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7"/>
                  </a:rPr>
                  <a:t>https://github.com/beimmersedin</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9" name="Google Shape;141;p3">
                <a:extLst>
                  <a:ext uri="{FF2B5EF4-FFF2-40B4-BE49-F238E27FC236}">
                    <a16:creationId xmlns:a16="http://schemas.microsoft.com/office/drawing/2014/main" id="{40AEA8F5-14FC-E5E6-E80F-3E36D26A28FD}"/>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142;p3">
                <a:extLst>
                  <a:ext uri="{FF2B5EF4-FFF2-40B4-BE49-F238E27FC236}">
                    <a16:creationId xmlns:a16="http://schemas.microsoft.com/office/drawing/2014/main" id="{FE09F7EC-E762-D207-B413-207B05C7009D}"/>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 name="Google Shape;143;p3">
                <a:extLst>
                  <a:ext uri="{FF2B5EF4-FFF2-40B4-BE49-F238E27FC236}">
                    <a16:creationId xmlns:a16="http://schemas.microsoft.com/office/drawing/2014/main" id="{6EF41EC3-CB37-F240-C651-E8659D7FA317}"/>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79" name="Google Shape;179;p3" descr="클립아트, 그래픽, 상징, 디자인이(가) 표시된 사진&#10;&#10;자동 생성된 설명"/>
            <p:cNvPicPr preferRelativeResize="0"/>
            <p:nvPr/>
          </p:nvPicPr>
          <p:blipFill rotWithShape="1">
            <a:blip r:embed="rId8">
              <a:alphaModFix/>
            </a:blip>
            <a:srcRect/>
            <a:stretch/>
          </p:blipFill>
          <p:spPr>
            <a:xfrm>
              <a:off x="5411915" y="4261121"/>
              <a:ext cx="1249200" cy="1192651"/>
            </a:xfrm>
            <a:prstGeom prst="rect">
              <a:avLst/>
            </a:prstGeom>
            <a:noFill/>
            <a:ln>
              <a:noFill/>
            </a:ln>
          </p:spPr>
        </p:pic>
      </p:grpSp>
      <p:pic>
        <p:nvPicPr>
          <p:cNvPr id="2" name="Google Shape;93;p1" descr="어둠, 달, 블랙이(가) 표시된 사진&#10;&#10;자동 생성된 설명">
            <a:extLst>
              <a:ext uri="{FF2B5EF4-FFF2-40B4-BE49-F238E27FC236}">
                <a16:creationId xmlns:a16="http://schemas.microsoft.com/office/drawing/2014/main" id="{7879907B-6979-BCC3-CDBE-0320E2E210B5}"/>
              </a:ext>
            </a:extLst>
          </p:cNvPr>
          <p:cNvPicPr preferRelativeResize="0"/>
          <p:nvPr/>
        </p:nvPicPr>
        <p:blipFill rotWithShape="1">
          <a:blip r:embed="rId9">
            <a:alphaModFix/>
          </a:blip>
          <a:srcRect/>
          <a:stretch/>
        </p:blipFill>
        <p:spPr>
          <a:xfrm>
            <a:off x="10689172" y="6529660"/>
            <a:ext cx="1408750" cy="218894"/>
          </a:xfrm>
          <a:prstGeom prst="rect">
            <a:avLst/>
          </a:prstGeom>
          <a:noFill/>
          <a:ln>
            <a:noFill/>
          </a:ln>
        </p:spPr>
      </p:pic>
      <p:grpSp>
        <p:nvGrpSpPr>
          <p:cNvPr id="4" name="그룹 3">
            <a:extLst>
              <a:ext uri="{FF2B5EF4-FFF2-40B4-BE49-F238E27FC236}">
                <a16:creationId xmlns:a16="http://schemas.microsoft.com/office/drawing/2014/main" id="{1ADE92BE-3BD4-86F0-E862-FCC909210BDD}"/>
              </a:ext>
            </a:extLst>
          </p:cNvPr>
          <p:cNvGrpSpPr/>
          <p:nvPr/>
        </p:nvGrpSpPr>
        <p:grpSpPr>
          <a:xfrm>
            <a:off x="4819958" y="1317054"/>
            <a:ext cx="2480096" cy="2476366"/>
            <a:chOff x="812531" y="1498475"/>
            <a:chExt cx="2480096" cy="2476366"/>
          </a:xfrm>
        </p:grpSpPr>
        <p:grpSp>
          <p:nvGrpSpPr>
            <p:cNvPr id="5" name="Google Shape;139;p3">
              <a:extLst>
                <a:ext uri="{FF2B5EF4-FFF2-40B4-BE49-F238E27FC236}">
                  <a16:creationId xmlns:a16="http://schemas.microsoft.com/office/drawing/2014/main" id="{BA445AE2-A84C-87DE-B12C-7788E5CEAF6B}"/>
                </a:ext>
              </a:extLst>
            </p:cNvPr>
            <p:cNvGrpSpPr/>
            <p:nvPr/>
          </p:nvGrpSpPr>
          <p:grpSpPr>
            <a:xfrm>
              <a:off x="812531" y="1515100"/>
              <a:ext cx="2480096" cy="2459741"/>
              <a:chOff x="645658" y="2233385"/>
              <a:chExt cx="3218495" cy="4026140"/>
            </a:xfrm>
          </p:grpSpPr>
          <p:sp>
            <p:nvSpPr>
              <p:cNvPr id="7" name="Google Shape;140;p3">
                <a:extLst>
                  <a:ext uri="{FF2B5EF4-FFF2-40B4-BE49-F238E27FC236}">
                    <a16:creationId xmlns:a16="http://schemas.microsoft.com/office/drawing/2014/main" id="{44E86B6B-5577-BAB9-7FEE-DB03CC66E474}"/>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b="1" dirty="0" err="1">
                    <a:solidFill>
                      <a:srgbClr val="FFFFFF"/>
                    </a:solidFill>
                    <a:latin typeface="여기어때 잘난체" panose="020B0600000101010101" pitchFamily="50" charset="-127"/>
                    <a:ea typeface="여기어때 잘난체" panose="020B0600000101010101" pitchFamily="50" charset="-127"/>
                    <a:sym typeface="Malgun Gothic"/>
                  </a:rPr>
                  <a:t>이길연</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 </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0"/>
                  </a:rPr>
                  <a:t>https://ls-alt.tistory.com/</a:t>
                </a:r>
                <a:endPar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1"/>
                  </a:rPr>
                  <a:t>https://github.com/Gil-Yeon</a:t>
                </a:r>
                <a:endParaRP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8" name="Google Shape;141;p3">
                <a:extLst>
                  <a:ext uri="{FF2B5EF4-FFF2-40B4-BE49-F238E27FC236}">
                    <a16:creationId xmlns:a16="http://schemas.microsoft.com/office/drawing/2014/main" id="{10CBE4C8-1AE2-B3B1-9336-F23206976C49}"/>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9" name="Google Shape;142;p3">
                <a:extLst>
                  <a:ext uri="{FF2B5EF4-FFF2-40B4-BE49-F238E27FC236}">
                    <a16:creationId xmlns:a16="http://schemas.microsoft.com/office/drawing/2014/main" id="{82E270A6-35FC-F91A-03AA-1F78401F5233}"/>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143;p3">
                <a:extLst>
                  <a:ext uri="{FF2B5EF4-FFF2-40B4-BE49-F238E27FC236}">
                    <a16:creationId xmlns:a16="http://schemas.microsoft.com/office/drawing/2014/main" id="{7CB7ADF1-2262-89B0-9B38-1E061A08079B}"/>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6" name="Google Shape;174;p3" descr="실루엣, 예술이(가) 표시된 사진&#10;&#10;중간 신뢰도로 자동 생성된 설명">
              <a:extLst>
                <a:ext uri="{FF2B5EF4-FFF2-40B4-BE49-F238E27FC236}">
                  <a16:creationId xmlns:a16="http://schemas.microsoft.com/office/drawing/2014/main" id="{4CE9F872-24EB-DF33-B32E-4B310BA3E628}"/>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11" name="그룹 10">
            <a:extLst>
              <a:ext uri="{FF2B5EF4-FFF2-40B4-BE49-F238E27FC236}">
                <a16:creationId xmlns:a16="http://schemas.microsoft.com/office/drawing/2014/main" id="{40D66541-6C18-A58C-6039-F08527BB7BE2}"/>
              </a:ext>
            </a:extLst>
          </p:cNvPr>
          <p:cNvGrpSpPr/>
          <p:nvPr/>
        </p:nvGrpSpPr>
        <p:grpSpPr>
          <a:xfrm>
            <a:off x="8937529" y="1301590"/>
            <a:ext cx="2480096" cy="2476366"/>
            <a:chOff x="812531" y="1498475"/>
            <a:chExt cx="2480096" cy="2476366"/>
          </a:xfrm>
        </p:grpSpPr>
        <p:grpSp>
          <p:nvGrpSpPr>
            <p:cNvPr id="12" name="Google Shape;139;p3">
              <a:extLst>
                <a:ext uri="{FF2B5EF4-FFF2-40B4-BE49-F238E27FC236}">
                  <a16:creationId xmlns:a16="http://schemas.microsoft.com/office/drawing/2014/main" id="{EC78F56D-C447-50DC-4CE1-8C2F67FD2A81}"/>
                </a:ext>
              </a:extLst>
            </p:cNvPr>
            <p:cNvGrpSpPr/>
            <p:nvPr/>
          </p:nvGrpSpPr>
          <p:grpSpPr>
            <a:xfrm>
              <a:off x="812531" y="1515100"/>
              <a:ext cx="2480096" cy="2459741"/>
              <a:chOff x="645658" y="2233385"/>
              <a:chExt cx="3218495" cy="4026140"/>
            </a:xfrm>
          </p:grpSpPr>
          <p:sp>
            <p:nvSpPr>
              <p:cNvPr id="14" name="Google Shape;140;p3">
                <a:extLst>
                  <a:ext uri="{FF2B5EF4-FFF2-40B4-BE49-F238E27FC236}">
                    <a16:creationId xmlns:a16="http://schemas.microsoft.com/office/drawing/2014/main" id="{951105C2-1011-140F-4C77-0684C34BFE85}"/>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a:solidFill>
                      <a:schemeClr val="bg1"/>
                    </a:solidFill>
                    <a:latin typeface="여기어때 잘난체" panose="020B0600000101010101" pitchFamily="50" charset="-127"/>
                    <a:ea typeface="여기어때 잘난체" panose="020B0600000101010101" pitchFamily="50" charset="-127"/>
                  </a:rPr>
                  <a:t>최동원</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머신러닝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2"/>
                  </a:rPr>
                  <a:t>https://dongwonc.github.io/</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3"/>
                  </a:rPr>
                  <a:t>https://github.com/DongWonC</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5" name="Google Shape;141;p3">
                <a:extLst>
                  <a:ext uri="{FF2B5EF4-FFF2-40B4-BE49-F238E27FC236}">
                    <a16:creationId xmlns:a16="http://schemas.microsoft.com/office/drawing/2014/main" id="{42CB71BB-6CE2-CC70-A952-50520605F7A7}"/>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6" name="Google Shape;142;p3">
                <a:extLst>
                  <a:ext uri="{FF2B5EF4-FFF2-40B4-BE49-F238E27FC236}">
                    <a16:creationId xmlns:a16="http://schemas.microsoft.com/office/drawing/2014/main" id="{C57CC40C-6445-DA74-B7D4-8253A3CE36FA}"/>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7" name="Google Shape;143;p3">
                <a:extLst>
                  <a:ext uri="{FF2B5EF4-FFF2-40B4-BE49-F238E27FC236}">
                    <a16:creationId xmlns:a16="http://schemas.microsoft.com/office/drawing/2014/main" id="{3BF54B41-D45A-4FDE-6985-CD11055A2E90}"/>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3" name="Google Shape;174;p3" descr="실루엣, 예술이(가) 표시된 사진&#10;&#10;중간 신뢰도로 자동 생성된 설명">
              <a:extLst>
                <a:ext uri="{FF2B5EF4-FFF2-40B4-BE49-F238E27FC236}">
                  <a16:creationId xmlns:a16="http://schemas.microsoft.com/office/drawing/2014/main" id="{A2A3430B-4E83-7B31-E13E-3165A06805C5}"/>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40" name="그룹 39">
            <a:extLst>
              <a:ext uri="{FF2B5EF4-FFF2-40B4-BE49-F238E27FC236}">
                <a16:creationId xmlns:a16="http://schemas.microsoft.com/office/drawing/2014/main" id="{A8077FDC-5F25-CA6A-3A3D-C030D677BD71}"/>
              </a:ext>
            </a:extLst>
          </p:cNvPr>
          <p:cNvGrpSpPr/>
          <p:nvPr/>
        </p:nvGrpSpPr>
        <p:grpSpPr>
          <a:xfrm>
            <a:off x="794534" y="3957459"/>
            <a:ext cx="2480096" cy="2476366"/>
            <a:chOff x="794534" y="4162741"/>
            <a:chExt cx="2480096" cy="2476366"/>
          </a:xfrm>
        </p:grpSpPr>
        <p:grpSp>
          <p:nvGrpSpPr>
            <p:cNvPr id="19" name="Google Shape;139;p3">
              <a:extLst>
                <a:ext uri="{FF2B5EF4-FFF2-40B4-BE49-F238E27FC236}">
                  <a16:creationId xmlns:a16="http://schemas.microsoft.com/office/drawing/2014/main" id="{01F8BEC4-7DFF-3607-1344-5DD8D88537FD}"/>
                </a:ext>
              </a:extLst>
            </p:cNvPr>
            <p:cNvGrpSpPr/>
            <p:nvPr/>
          </p:nvGrpSpPr>
          <p:grpSpPr>
            <a:xfrm>
              <a:off x="794534" y="4179366"/>
              <a:ext cx="2480096" cy="2459741"/>
              <a:chOff x="645658" y="2233385"/>
              <a:chExt cx="3218495" cy="4026140"/>
            </a:xfrm>
          </p:grpSpPr>
          <p:sp>
            <p:nvSpPr>
              <p:cNvPr id="21" name="Google Shape;140;p3">
                <a:extLst>
                  <a:ext uri="{FF2B5EF4-FFF2-40B4-BE49-F238E27FC236}">
                    <a16:creationId xmlns:a16="http://schemas.microsoft.com/office/drawing/2014/main" id="{F31F32D2-65B1-DA6B-A012-7B8F9B788280}"/>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err="1">
                    <a:solidFill>
                      <a:schemeClr val="bg1"/>
                    </a:solidFill>
                    <a:latin typeface="여기어때 잘난체" panose="020B0600000101010101" pitchFamily="50" charset="-127"/>
                    <a:ea typeface="여기어때 잘난체" panose="020B0600000101010101" pitchFamily="50" charset="-127"/>
                  </a:rPr>
                  <a:t>최선재</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시각화</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웹연동</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4"/>
                  </a:rPr>
                  <a:t>https://seonjaechoi.tistory.com/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5"/>
                  </a:rPr>
                  <a:t>https://github.com/HSYhrae</a:t>
                </a:r>
                <a:endParaRP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2" name="Google Shape;141;p3">
                <a:extLst>
                  <a:ext uri="{FF2B5EF4-FFF2-40B4-BE49-F238E27FC236}">
                    <a16:creationId xmlns:a16="http://schemas.microsoft.com/office/drawing/2014/main" id="{939490B0-C249-D5EC-B20A-046583625A3F}"/>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 name="Google Shape;142;p3">
                <a:extLst>
                  <a:ext uri="{FF2B5EF4-FFF2-40B4-BE49-F238E27FC236}">
                    <a16:creationId xmlns:a16="http://schemas.microsoft.com/office/drawing/2014/main" id="{F56798E2-2A9F-E1C8-DB78-23A875AF80A9}"/>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4" name="Google Shape;143;p3">
                <a:extLst>
                  <a:ext uri="{FF2B5EF4-FFF2-40B4-BE49-F238E27FC236}">
                    <a16:creationId xmlns:a16="http://schemas.microsoft.com/office/drawing/2014/main" id="{3F8964EA-EC28-70D8-EEF1-1739670B1718}"/>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20" name="Google Shape;174;p3" descr="실루엣, 예술이(가) 표시된 사진&#10;&#10;중간 신뢰도로 자동 생성된 설명">
              <a:extLst>
                <a:ext uri="{FF2B5EF4-FFF2-40B4-BE49-F238E27FC236}">
                  <a16:creationId xmlns:a16="http://schemas.microsoft.com/office/drawing/2014/main" id="{D8708B2E-5005-E312-E7BB-7CB72DB6D493}"/>
                </a:ext>
              </a:extLst>
            </p:cNvPr>
            <p:cNvPicPr preferRelativeResize="0"/>
            <p:nvPr/>
          </p:nvPicPr>
          <p:blipFill rotWithShape="1">
            <a:blip r:embed="rId5">
              <a:alphaModFix/>
            </a:blip>
            <a:srcRect/>
            <a:stretch/>
          </p:blipFill>
          <p:spPr>
            <a:xfrm>
              <a:off x="1426250" y="4162741"/>
              <a:ext cx="1248704" cy="1307655"/>
            </a:xfrm>
            <a:prstGeom prst="rect">
              <a:avLst/>
            </a:prstGeom>
            <a:noFill/>
            <a:ln>
              <a:noFill/>
            </a:ln>
          </p:spPr>
        </p:pic>
      </p:grpSp>
      <p:grpSp>
        <p:nvGrpSpPr>
          <p:cNvPr id="32" name="그룹 31">
            <a:extLst>
              <a:ext uri="{FF2B5EF4-FFF2-40B4-BE49-F238E27FC236}">
                <a16:creationId xmlns:a16="http://schemas.microsoft.com/office/drawing/2014/main" id="{59B28CDD-119E-5DD0-5E66-A16983844B55}"/>
              </a:ext>
            </a:extLst>
          </p:cNvPr>
          <p:cNvGrpSpPr/>
          <p:nvPr/>
        </p:nvGrpSpPr>
        <p:grpSpPr>
          <a:xfrm>
            <a:off x="8953549" y="3974084"/>
            <a:ext cx="2480096" cy="2476366"/>
            <a:chOff x="812531" y="1498475"/>
            <a:chExt cx="2480096" cy="2476366"/>
          </a:xfrm>
        </p:grpSpPr>
        <p:grpSp>
          <p:nvGrpSpPr>
            <p:cNvPr id="33" name="Google Shape;139;p3">
              <a:extLst>
                <a:ext uri="{FF2B5EF4-FFF2-40B4-BE49-F238E27FC236}">
                  <a16:creationId xmlns:a16="http://schemas.microsoft.com/office/drawing/2014/main" id="{B922959A-D14A-0AB4-2F32-9550BC2C7908}"/>
                </a:ext>
              </a:extLst>
            </p:cNvPr>
            <p:cNvGrpSpPr/>
            <p:nvPr/>
          </p:nvGrpSpPr>
          <p:grpSpPr>
            <a:xfrm>
              <a:off x="812531" y="1515100"/>
              <a:ext cx="2480096" cy="2459741"/>
              <a:chOff x="645658" y="2233385"/>
              <a:chExt cx="3218495" cy="4026140"/>
            </a:xfrm>
          </p:grpSpPr>
          <p:sp>
            <p:nvSpPr>
              <p:cNvPr id="35" name="Google Shape;140;p3">
                <a:extLst>
                  <a:ext uri="{FF2B5EF4-FFF2-40B4-BE49-F238E27FC236}">
                    <a16:creationId xmlns:a16="http://schemas.microsoft.com/office/drawing/2014/main" id="{1E791B8D-5317-108A-A6E4-D1E46BDB32A4}"/>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a:solidFill>
                      <a:schemeClr val="bg1"/>
                    </a:solidFill>
                    <a:latin typeface="여기어때 잘난체" panose="020B0600000101010101" pitchFamily="50" charset="-127"/>
                    <a:ea typeface="여기어때 잘난체" panose="020B0600000101010101" pitchFamily="50" charset="-127"/>
                  </a:rPr>
                  <a:t>황신엽</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6"/>
                  </a:rPr>
                  <a:t>https://hsyhrae.tistory.com/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5"/>
                  </a:rPr>
                  <a:t>https://github.com/HSYhrae</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141;p3">
                <a:extLst>
                  <a:ext uri="{FF2B5EF4-FFF2-40B4-BE49-F238E27FC236}">
                    <a16:creationId xmlns:a16="http://schemas.microsoft.com/office/drawing/2014/main" id="{275F945A-6FA3-7C42-92B1-41721F0C4010}"/>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 name="Google Shape;142;p3">
                <a:extLst>
                  <a:ext uri="{FF2B5EF4-FFF2-40B4-BE49-F238E27FC236}">
                    <a16:creationId xmlns:a16="http://schemas.microsoft.com/office/drawing/2014/main" id="{B3CEE493-6EAF-CAEC-CA1A-22EBBEA8B6A8}"/>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8" name="Google Shape;143;p3">
                <a:extLst>
                  <a:ext uri="{FF2B5EF4-FFF2-40B4-BE49-F238E27FC236}">
                    <a16:creationId xmlns:a16="http://schemas.microsoft.com/office/drawing/2014/main" id="{2B893E13-1FB5-B237-5C49-8BC71E4856F6}"/>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34" name="Google Shape;174;p3" descr="실루엣, 예술이(가) 표시된 사진&#10;&#10;중간 신뢰도로 자동 생성된 설명">
              <a:extLst>
                <a:ext uri="{FF2B5EF4-FFF2-40B4-BE49-F238E27FC236}">
                  <a16:creationId xmlns:a16="http://schemas.microsoft.com/office/drawing/2014/main" id="{DBC4C8B6-E1F8-35A8-982A-9FAEE3258DB5}"/>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모델 평가지표</a:t>
            </a:r>
            <a:endPar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064523C4-8FCB-B26E-F517-D3C2040863D1}"/>
                  </a:ext>
                </a:extLst>
              </p:cNvPr>
              <p:cNvSpPr/>
              <p:nvPr/>
            </p:nvSpPr>
            <p:spPr>
              <a:xfrm>
                <a:off x="170604" y="1884597"/>
                <a:ext cx="2764101"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dirty="0">
                    <a:solidFill>
                      <a:schemeClr val="tx1"/>
                    </a:solidFill>
                    <a:latin typeface="여기어때 잘난체" panose="020B0600000101010101" pitchFamily="50" charset="-127"/>
                    <a:ea typeface="여기어때 잘난체" panose="020B0600000101010101" pitchFamily="50" charset="-127"/>
                  </a:rPr>
                  <a:t>실제 값과 예측 값 간의 절대 오차를 나타내는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MAE</a:t>
                </a:r>
                <a:r>
                  <a:rPr lang="ko-KR" altLang="en-US" dirty="0">
                    <a:solidFill>
                      <a:schemeClr val="tx1"/>
                    </a:solidFill>
                    <a:latin typeface="여기어때 잘난체" panose="020B0600000101010101" pitchFamily="50" charset="-127"/>
                    <a:ea typeface="여기어때 잘난체" panose="020B0600000101010101" pitchFamily="50" charset="-127"/>
                  </a:rPr>
                  <a:t>가 작을수록 모델의 예측이 더 정확</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2500" b="0" i="1" dirty="0" smtClean="0">
                          <a:solidFill>
                            <a:srgbClr val="444746"/>
                          </a:solidFill>
                          <a:effectLst/>
                          <a:latin typeface="Cambria Math" panose="02040503050406030204" pitchFamily="18" charset="0"/>
                        </a:rPr>
                        <m:t>𝑀𝐴𝐸</m:t>
                      </m:r>
                      <m:r>
                        <a:rPr lang="en-US" altLang="ko-KR" sz="2500" b="0" i="1" dirty="0" smtClean="0">
                          <a:solidFill>
                            <a:srgbClr val="444746"/>
                          </a:solidFill>
                          <a:effectLst/>
                          <a:latin typeface="Cambria Math" panose="02040503050406030204" pitchFamily="18" charset="0"/>
                        </a:rPr>
                        <m:t> = </m:t>
                      </m:r>
                      <m:f>
                        <m:fPr>
                          <m:ctrlPr>
                            <a:rPr lang="en-US" altLang="ko-KR" sz="2500" b="0" i="1" dirty="0" smtClean="0">
                              <a:solidFill>
                                <a:srgbClr val="444746"/>
                              </a:solidFill>
                              <a:effectLst/>
                              <a:latin typeface="Cambria Math" panose="02040503050406030204" pitchFamily="18" charset="0"/>
                            </a:rPr>
                          </m:ctrlPr>
                        </m:fPr>
                        <m:num>
                          <m:nary>
                            <m:naryPr>
                              <m:chr m:val="∑"/>
                              <m:subHide m:val="on"/>
                              <m:supHide m:val="on"/>
                              <m:ctrlPr>
                                <a:rPr lang="en-US" altLang="ko-KR" sz="2500" b="0" i="1" dirty="0" smtClean="0">
                                  <a:solidFill>
                                    <a:srgbClr val="444746"/>
                                  </a:solidFill>
                                  <a:effectLst/>
                                  <a:latin typeface="Cambria Math" panose="02040503050406030204" pitchFamily="18" charset="0"/>
                                </a:rPr>
                              </m:ctrlPr>
                            </m:naryPr>
                            <m:sub/>
                            <m:sup/>
                            <m:e>
                              <m:r>
                                <a:rPr lang="en-US" altLang="ko-KR" sz="2500" b="0" i="1" dirty="0" smtClean="0">
                                  <a:solidFill>
                                    <a:srgbClr val="444746"/>
                                  </a:solidFill>
                                  <a:effectLst/>
                                  <a:latin typeface="Cambria Math" panose="02040503050406030204" pitchFamily="18" charset="0"/>
                                </a:rPr>
                                <m:t>|</m:t>
                              </m:r>
                              <m:r>
                                <a:rPr lang="en-US" altLang="ko-KR" sz="2500" b="0" i="1" dirty="0" smtClean="0">
                                  <a:solidFill>
                                    <a:srgbClr val="444746"/>
                                  </a:solidFill>
                                  <a:effectLst/>
                                  <a:latin typeface="Cambria Math" panose="02040503050406030204" pitchFamily="18" charset="0"/>
                                </a:rPr>
                                <m:t>𝑦</m:t>
                              </m:r>
                              <m:r>
                                <a:rPr lang="en-US" altLang="ko-KR" sz="2500" b="0" i="1" dirty="0" smtClean="0">
                                  <a:solidFill>
                                    <a:srgbClr val="444746"/>
                                  </a:solidFill>
                                  <a:effectLst/>
                                  <a:latin typeface="Cambria Math" panose="02040503050406030204" pitchFamily="18" charset="0"/>
                                </a:rPr>
                                <m:t>−</m:t>
                              </m:r>
                              <m:acc>
                                <m:accPr>
                                  <m:chr m:val="̂"/>
                                  <m:ctrlPr>
                                    <a:rPr lang="en-US" altLang="ko-KR" sz="2500" b="0" i="1" dirty="0" smtClean="0">
                                      <a:solidFill>
                                        <a:srgbClr val="444746"/>
                                      </a:solidFill>
                                      <a:effectLst/>
                                      <a:latin typeface="Cambria Math" panose="02040503050406030204" pitchFamily="18" charset="0"/>
                                    </a:rPr>
                                  </m:ctrlPr>
                                </m:accPr>
                                <m:e>
                                  <m:r>
                                    <a:rPr lang="en-US" altLang="ko-KR" sz="2500" b="0" i="1" dirty="0" smtClean="0">
                                      <a:solidFill>
                                        <a:srgbClr val="444746"/>
                                      </a:solidFill>
                                      <a:effectLst/>
                                      <a:latin typeface="Cambria Math" panose="02040503050406030204" pitchFamily="18" charset="0"/>
                                    </a:rPr>
                                    <m:t>𝑦</m:t>
                                  </m:r>
                                  <m:r>
                                    <a:rPr lang="en-US" altLang="ko-KR" sz="2500" b="0" i="1" dirty="0" smtClean="0">
                                      <a:solidFill>
                                        <a:srgbClr val="444746"/>
                                      </a:solidFill>
                                      <a:effectLst/>
                                      <a:latin typeface="Cambria Math" panose="02040503050406030204" pitchFamily="18" charset="0"/>
                                    </a:rPr>
                                    <m:t>|</m:t>
                                  </m:r>
                                </m:e>
                              </m:acc>
                            </m:e>
                          </m:nary>
                        </m:num>
                        <m:den>
                          <m:r>
                            <a:rPr lang="en-US" altLang="ko-KR" sz="2500" b="0" i="1" dirty="0" smtClean="0">
                              <a:solidFill>
                                <a:srgbClr val="444746"/>
                              </a:solidFill>
                              <a:effectLst/>
                              <a:latin typeface="Cambria Math" panose="02040503050406030204" pitchFamily="18" charset="0"/>
                            </a:rPr>
                            <m:t>𝑛</m:t>
                          </m:r>
                        </m:den>
                      </m:f>
                    </m:oMath>
                  </m:oMathPara>
                </a14:m>
                <a:endParaRPr lang="en-US" altLang="ko-KR" sz="2500"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sz="10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15" name="직사각형 14">
                <a:extLst>
                  <a:ext uri="{FF2B5EF4-FFF2-40B4-BE49-F238E27FC236}">
                    <a16:creationId xmlns:a16="http://schemas.microsoft.com/office/drawing/2014/main" id="{064523C4-8FCB-B26E-F517-D3C2040863D1}"/>
                  </a:ext>
                </a:extLst>
              </p:cNvPr>
              <p:cNvSpPr>
                <a:spLocks noRot="1" noChangeAspect="1" noMove="1" noResize="1" noEditPoints="1" noAdjustHandles="1" noChangeArrowheads="1" noChangeShapeType="1" noTextEdit="1"/>
              </p:cNvSpPr>
              <p:nvPr/>
            </p:nvSpPr>
            <p:spPr>
              <a:xfrm>
                <a:off x="170604" y="1884597"/>
                <a:ext cx="2764101" cy="4105656"/>
              </a:xfrm>
              <a:prstGeom prst="rect">
                <a:avLst/>
              </a:prstGeom>
              <a:blipFill>
                <a:blip r:embed="rId4"/>
                <a:stretch>
                  <a:fillRect/>
                </a:stretch>
              </a:blipFill>
            </p:spPr>
            <p:txBody>
              <a:bodyPr/>
              <a:lstStyle/>
              <a:p>
                <a:r>
                  <a:rPr lang="ko-KR" altLang="en-US">
                    <a:noFill/>
                  </a:rPr>
                  <a:t> </a:t>
                </a:r>
              </a:p>
            </p:txBody>
          </p:sp>
        </mc:Fallback>
      </mc:AlternateContent>
      <p:sp>
        <p:nvSpPr>
          <p:cNvPr id="13" name="사각형: 둥근 모서리 12">
            <a:extLst>
              <a:ext uri="{FF2B5EF4-FFF2-40B4-BE49-F238E27FC236}">
                <a16:creationId xmlns:a16="http://schemas.microsoft.com/office/drawing/2014/main" id="{0556ECF0-4775-B3C6-E6E5-5AD6A8CCC24F}"/>
              </a:ext>
            </a:extLst>
          </p:cNvPr>
          <p:cNvSpPr/>
          <p:nvPr/>
        </p:nvSpPr>
        <p:spPr>
          <a:xfrm>
            <a:off x="170604"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b="1" dirty="0">
                <a:latin typeface="여기어때 잘난체" panose="020B0600000101010101" pitchFamily="50" charset="-127"/>
                <a:ea typeface="여기어때 잘난체" panose="020B0600000101010101" pitchFamily="50" charset="-127"/>
              </a:rPr>
              <a:t>MAE</a:t>
            </a:r>
            <a:endParaRPr lang="ko-KR" altLang="en-US" sz="1900" b="1"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DC37C13C-1151-F0B8-61F4-F3F94670C947}"/>
                  </a:ext>
                </a:extLst>
              </p:cNvPr>
              <p:cNvSpPr/>
              <p:nvPr/>
            </p:nvSpPr>
            <p:spPr>
              <a:xfrm>
                <a:off x="3123347" y="1884597"/>
                <a:ext cx="276451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dirty="0">
                    <a:solidFill>
                      <a:schemeClr val="tx1"/>
                    </a:solidFill>
                    <a:latin typeface="여기어때 잘난체" panose="020B0600000101010101" pitchFamily="50" charset="-127"/>
                    <a:ea typeface="여기어때 잘난체" panose="020B0600000101010101" pitchFamily="50" charset="-127"/>
                  </a:rPr>
                  <a:t>오차 제곱 값의 평균을 측정하고 루트를 씌운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RMSE</a:t>
                </a:r>
                <a:r>
                  <a:rPr lang="ko-KR" altLang="en-US" dirty="0">
                    <a:solidFill>
                      <a:schemeClr val="tx1"/>
                    </a:solidFill>
                    <a:latin typeface="여기어때 잘난체" panose="020B0600000101010101" pitchFamily="50" charset="-127"/>
                    <a:ea typeface="여기어때 잘난체" panose="020B0600000101010101" pitchFamily="50" charset="-127"/>
                  </a:rPr>
                  <a:t>가 작을수록 모델의 예측이 더 정확</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𝑅𝑀𝑆𝐸</m:t>
                      </m:r>
                      <m:r>
                        <a:rPr lang="en-US" altLang="ko-KR" sz="1800" b="0" i="1" smtClean="0">
                          <a:solidFill>
                            <a:schemeClr val="tx1"/>
                          </a:solidFill>
                          <a:latin typeface="Cambria Math" panose="02040503050406030204" pitchFamily="18" charset="0"/>
                        </a:rPr>
                        <m:t>= </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nary>
                                <m:naryPr>
                                  <m:chr m:val="∑"/>
                                  <m:limLoc m:val="subSup"/>
                                  <m:ctrlPr>
                                    <a:rPr lang="en-US" altLang="ko-KR" sz="1800" i="1" dirty="0">
                                      <a:solidFill>
                                        <a:srgbClr val="444746"/>
                                      </a:solidFill>
                                      <a:latin typeface="Cambria Math" panose="02040503050406030204" pitchFamily="18" charset="0"/>
                                    </a:rPr>
                                  </m:ctrlPr>
                                </m:naryPr>
                                <m:sub>
                                  <m:r>
                                    <m:rPr>
                                      <m:brk m:alnAt="25"/>
                                    </m:rPr>
                                    <a:rPr lang="en-US" altLang="ko-KR" sz="1800" i="1" dirty="0">
                                      <a:solidFill>
                                        <a:srgbClr val="444746"/>
                                      </a:solidFill>
                                      <a:latin typeface="Cambria Math" panose="02040503050406030204" pitchFamily="18" charset="0"/>
                                    </a:rPr>
                                    <m:t>𝑖</m:t>
                                  </m:r>
                                  <m:r>
                                    <a:rPr lang="en-US" altLang="ko-KR" sz="1800" i="1" dirty="0">
                                      <a:solidFill>
                                        <a:srgbClr val="444746"/>
                                      </a:solidFill>
                                      <a:latin typeface="Cambria Math" panose="02040503050406030204" pitchFamily="18" charset="0"/>
                                    </a:rPr>
                                    <m:t>=1</m:t>
                                  </m:r>
                                </m:sub>
                                <m:sup>
                                  <m:r>
                                    <a:rPr lang="en-US" altLang="ko-KR" sz="1800" i="1" dirty="0">
                                      <a:solidFill>
                                        <a:srgbClr val="444746"/>
                                      </a:solidFill>
                                      <a:latin typeface="Cambria Math" panose="02040503050406030204" pitchFamily="18" charset="0"/>
                                    </a:rPr>
                                    <m:t>𝑛</m:t>
                                  </m:r>
                                </m:sup>
                                <m:e>
                                  <m:sSup>
                                    <m:sSupPr>
                                      <m:ctrlPr>
                                        <a:rPr lang="en-US" altLang="ko-KR" sz="1800" i="1" dirty="0">
                                          <a:solidFill>
                                            <a:srgbClr val="444746"/>
                                          </a:solidFill>
                                          <a:latin typeface="Cambria Math" panose="02040503050406030204" pitchFamily="18" charset="0"/>
                                        </a:rPr>
                                      </m:ctrlPr>
                                    </m:sSupPr>
                                    <m:e>
                                      <m:r>
                                        <a:rPr lang="en-US" altLang="ko-KR" sz="1800" i="1" dirty="0">
                                          <a:solidFill>
                                            <a:srgbClr val="444746"/>
                                          </a:solidFill>
                                          <a:latin typeface="Cambria Math" panose="02040503050406030204" pitchFamily="18" charset="0"/>
                                        </a:rPr>
                                        <m:t>(</m:t>
                                      </m:r>
                                      <m:r>
                                        <a:rPr lang="en-US" altLang="ko-KR" sz="1800" i="1" dirty="0">
                                          <a:solidFill>
                                            <a:srgbClr val="444746"/>
                                          </a:solidFill>
                                          <a:latin typeface="Cambria Math" panose="02040503050406030204" pitchFamily="18" charset="0"/>
                                        </a:rPr>
                                        <m:t>𝑦</m:t>
                                      </m:r>
                                      <m:r>
                                        <a:rPr lang="en-US" altLang="ko-KR" sz="1800" i="1" dirty="0">
                                          <a:solidFill>
                                            <a:srgbClr val="444746"/>
                                          </a:solidFill>
                                          <a:latin typeface="Cambria Math" panose="02040503050406030204" pitchFamily="18" charset="0"/>
                                        </a:rPr>
                                        <m:t>−</m:t>
                                      </m:r>
                                      <m:acc>
                                        <m:accPr>
                                          <m:chr m:val="̂"/>
                                          <m:ctrlPr>
                                            <a:rPr lang="en-US" altLang="ko-KR" sz="1800" i="1" dirty="0">
                                              <a:solidFill>
                                                <a:srgbClr val="444746"/>
                                              </a:solidFill>
                                              <a:latin typeface="Cambria Math" panose="02040503050406030204" pitchFamily="18" charset="0"/>
                                            </a:rPr>
                                          </m:ctrlPr>
                                        </m:accPr>
                                        <m:e>
                                          <m:r>
                                            <a:rPr lang="en-US" altLang="ko-KR" sz="1800" i="1" dirty="0">
                                              <a:solidFill>
                                                <a:srgbClr val="444746"/>
                                              </a:solidFill>
                                              <a:latin typeface="Cambria Math" panose="02040503050406030204" pitchFamily="18" charset="0"/>
                                            </a:rPr>
                                            <m:t>𝑦</m:t>
                                          </m:r>
                                        </m:e>
                                      </m:acc>
                                      <m:r>
                                        <a:rPr lang="en-US" altLang="ko-KR" sz="1800" i="1" dirty="0">
                                          <a:solidFill>
                                            <a:srgbClr val="444746"/>
                                          </a:solidFill>
                                          <a:latin typeface="Cambria Math" panose="02040503050406030204" pitchFamily="18" charset="0"/>
                                        </a:rPr>
                                        <m:t>)</m:t>
                                      </m:r>
                                    </m:e>
                                    <m:sup>
                                      <m:r>
                                        <a:rPr lang="en-US" altLang="ko-KR" sz="1800" i="1" dirty="0">
                                          <a:solidFill>
                                            <a:srgbClr val="444746"/>
                                          </a:solidFill>
                                          <a:latin typeface="Cambria Math" panose="02040503050406030204" pitchFamily="18" charset="0"/>
                                        </a:rPr>
                                        <m:t>2</m:t>
                                      </m:r>
                                    </m:sup>
                                  </m:sSup>
                                  <m:r>
                                    <a:rPr lang="en-US" altLang="ko-KR" sz="1800" i="1" dirty="0">
                                      <a:solidFill>
                                        <a:srgbClr val="444746"/>
                                      </a:solidFill>
                                      <a:latin typeface="Cambria Math" panose="02040503050406030204" pitchFamily="18" charset="0"/>
                                    </a:rPr>
                                    <m:t> </m:t>
                                  </m:r>
                                </m:e>
                              </m:nary>
                            </m:num>
                            <m:den>
                              <m:r>
                                <a:rPr lang="en-US" altLang="ko-KR" sz="1800" b="0" i="1" smtClean="0">
                                  <a:solidFill>
                                    <a:schemeClr val="tx1"/>
                                  </a:solidFill>
                                  <a:latin typeface="Cambria Math" panose="02040503050406030204" pitchFamily="18" charset="0"/>
                                </a:rPr>
                                <m:t>𝑛</m:t>
                              </m:r>
                            </m:den>
                          </m:f>
                        </m:e>
                      </m:rad>
                    </m:oMath>
                  </m:oMathPara>
                </a14:m>
                <a:endParaRPr lang="en-US" altLang="ko-KR" sz="1800"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ko-KR" altLang="en-US"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1" name="직사각형 20">
                <a:extLst>
                  <a:ext uri="{FF2B5EF4-FFF2-40B4-BE49-F238E27FC236}">
                    <a16:creationId xmlns:a16="http://schemas.microsoft.com/office/drawing/2014/main" id="{DC37C13C-1151-F0B8-61F4-F3F94670C947}"/>
                  </a:ext>
                </a:extLst>
              </p:cNvPr>
              <p:cNvSpPr>
                <a:spLocks noRot="1" noChangeAspect="1" noMove="1" noResize="1" noEditPoints="1" noAdjustHandles="1" noChangeArrowheads="1" noChangeShapeType="1" noTextEdit="1"/>
              </p:cNvSpPr>
              <p:nvPr/>
            </p:nvSpPr>
            <p:spPr>
              <a:xfrm>
                <a:off x="3123347" y="1884597"/>
                <a:ext cx="2764510" cy="4105656"/>
              </a:xfrm>
              <a:prstGeom prst="rect">
                <a:avLst/>
              </a:prstGeom>
              <a:blipFill>
                <a:blip r:embed="rId5"/>
                <a:stretch>
                  <a:fillRect/>
                </a:stretch>
              </a:blipFill>
            </p:spPr>
            <p:txBody>
              <a:bodyPr/>
              <a:lstStyle/>
              <a:p>
                <a:r>
                  <a:rPr lang="ko-KR" altLang="en-US">
                    <a:noFill/>
                  </a:rPr>
                  <a:t> </a:t>
                </a:r>
              </a:p>
            </p:txBody>
          </p:sp>
        </mc:Fallback>
      </mc:AlternateContent>
      <p:sp>
        <p:nvSpPr>
          <p:cNvPr id="22" name="사각형: 둥근 모서리 21">
            <a:extLst>
              <a:ext uri="{FF2B5EF4-FFF2-40B4-BE49-F238E27FC236}">
                <a16:creationId xmlns:a16="http://schemas.microsoft.com/office/drawing/2014/main" id="{D6A11EC5-78C9-C0A5-154A-8BC28D6C55AB}"/>
              </a:ext>
            </a:extLst>
          </p:cNvPr>
          <p:cNvSpPr/>
          <p:nvPr/>
        </p:nvSpPr>
        <p:spPr>
          <a:xfrm>
            <a:off x="3123346"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b="1" dirty="0">
                <a:latin typeface="여기어때 잘난체" panose="020B0600000101010101" pitchFamily="50" charset="-127"/>
                <a:ea typeface="여기어때 잘난체" panose="020B0600000101010101" pitchFamily="50" charset="-127"/>
              </a:rPr>
              <a:t>RMSE</a:t>
            </a:r>
            <a:endParaRPr lang="ko-KR" altLang="en-US" sz="1900" b="1"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C55F052D-CADC-A94C-CD12-5EFD206CB454}"/>
                  </a:ext>
                </a:extLst>
              </p:cNvPr>
              <p:cNvSpPr/>
              <p:nvPr/>
            </p:nvSpPr>
            <p:spPr>
              <a:xfrm>
                <a:off x="6076089" y="1884597"/>
                <a:ext cx="276480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예측 오차를 백분율로 표현한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MAPE</a:t>
                </a:r>
                <a:r>
                  <a:rPr lang="ko-KR" altLang="en-US" dirty="0">
                    <a:solidFill>
                      <a:schemeClr val="tx1"/>
                    </a:solidFill>
                    <a:latin typeface="여기어때 잘난체" panose="020B0600000101010101" pitchFamily="50" charset="-127"/>
                    <a:ea typeface="여기어때 잘난체" panose="020B0600000101010101" pitchFamily="50" charset="-127"/>
                  </a:rPr>
                  <a:t>는 예측 성능을 백분율로 이해하기 용이</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𝑀𝐴𝑃𝐸</m:t>
                      </m:r>
                      <m:r>
                        <a:rPr lang="en-US" altLang="ko-KR" sz="1800" b="0" i="1" smtClean="0">
                          <a:solidFill>
                            <a:schemeClr val="tx1"/>
                          </a:solidFill>
                          <a:latin typeface="Cambria Math" panose="02040503050406030204" pitchFamily="18" charset="0"/>
                        </a:rPr>
                        <m:t>= </m:t>
                      </m:r>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100</m:t>
                          </m:r>
                        </m:num>
                        <m:den>
                          <m:r>
                            <a:rPr lang="en-US" altLang="ko-KR" sz="1800" b="0" i="1" smtClean="0">
                              <a:solidFill>
                                <a:schemeClr val="tx1"/>
                              </a:solidFill>
                              <a:latin typeface="Cambria Math" panose="02040503050406030204" pitchFamily="18" charset="0"/>
                            </a:rPr>
                            <m:t>𝑛</m:t>
                          </m:r>
                        </m:den>
                      </m:f>
                      <m:nary>
                        <m:naryPr>
                          <m:chr m:val="∑"/>
                          <m:ctrlPr>
                            <a:rPr lang="en-US" altLang="ko-KR" sz="1800" b="0" i="1" smtClean="0">
                              <a:solidFill>
                                <a:schemeClr val="tx1"/>
                              </a:solidFill>
                              <a:latin typeface="Cambria Math" panose="02040503050406030204" pitchFamily="18" charset="0"/>
                            </a:rPr>
                          </m:ctrlPr>
                        </m:naryPr>
                        <m:sub>
                          <m:r>
                            <m:rPr>
                              <m:brk m:alnAt="23"/>
                            </m:rPr>
                            <a:rPr lang="en-US" altLang="ko-KR" sz="1800" b="0" i="1" smtClean="0">
                              <a:solidFill>
                                <a:schemeClr val="tx1"/>
                              </a:solidFill>
                              <a:latin typeface="Cambria Math" panose="02040503050406030204" pitchFamily="18" charset="0"/>
                            </a:rPr>
                            <m:t>𝑖</m:t>
                          </m:r>
                          <m:r>
                            <a:rPr lang="en-US" altLang="ko-KR" sz="1800" b="0" i="1" smtClean="0">
                              <a:solidFill>
                                <a:schemeClr val="tx1"/>
                              </a:solidFill>
                              <a:latin typeface="Cambria Math" panose="02040503050406030204" pitchFamily="18" charset="0"/>
                            </a:rPr>
                            <m:t>=1</m:t>
                          </m:r>
                        </m:sub>
                        <m:sup>
                          <m:r>
                            <a:rPr lang="en-US" altLang="ko-KR" sz="1800" b="0" i="1" smtClean="0">
                              <a:solidFill>
                                <a:schemeClr val="tx1"/>
                              </a:solidFill>
                              <a:latin typeface="Cambria Math" panose="02040503050406030204" pitchFamily="18" charset="0"/>
                            </a:rPr>
                            <m:t>𝑛</m:t>
                          </m:r>
                        </m:sup>
                        <m:e>
                          <m:r>
                            <a:rPr lang="en-US" altLang="ko-KR" sz="1800" b="0" i="1" smtClean="0">
                              <a:solidFill>
                                <a:schemeClr val="tx1"/>
                              </a:solidFill>
                              <a:latin typeface="Cambria Math" panose="02040503050406030204" pitchFamily="18" charset="0"/>
                            </a:rPr>
                            <m:t>|</m:t>
                          </m:r>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𝑦</m:t>
                              </m:r>
                              <m:r>
                                <a:rPr lang="en-US" altLang="ko-KR" sz="1800" b="0" i="1" smtClean="0">
                                  <a:solidFill>
                                    <a:schemeClr val="tx1"/>
                                  </a:solidFill>
                                  <a:latin typeface="Cambria Math" panose="02040503050406030204" pitchFamily="18" charset="0"/>
                                </a:rPr>
                                <m:t>−</m:t>
                              </m:r>
                              <m:acc>
                                <m:accPr>
                                  <m:chr m:val="̂"/>
                                  <m:ctrlPr>
                                    <a:rPr lang="en-US" altLang="ko-KR" sz="1800" b="0" i="1" smtClean="0">
                                      <a:solidFill>
                                        <a:schemeClr val="tx1"/>
                                      </a:solidFill>
                                      <a:latin typeface="Cambria Math" panose="02040503050406030204" pitchFamily="18" charset="0"/>
                                    </a:rPr>
                                  </m:ctrlPr>
                                </m:accPr>
                                <m:e>
                                  <m:r>
                                    <a:rPr lang="en-US" altLang="ko-KR" sz="1800" b="0" i="1" smtClean="0">
                                      <a:solidFill>
                                        <a:schemeClr val="tx1"/>
                                      </a:solidFill>
                                      <a:latin typeface="Cambria Math" panose="02040503050406030204" pitchFamily="18" charset="0"/>
                                    </a:rPr>
                                    <m:t>𝑦</m:t>
                                  </m:r>
                                </m:e>
                              </m:acc>
                            </m:num>
                            <m:den>
                              <m:r>
                                <a:rPr lang="en-US" altLang="ko-KR" sz="1800" b="0" i="1" smtClean="0">
                                  <a:solidFill>
                                    <a:schemeClr val="tx1"/>
                                  </a:solidFill>
                                  <a:latin typeface="Cambria Math" panose="02040503050406030204" pitchFamily="18" charset="0"/>
                                </a:rPr>
                                <m:t>𝑦</m:t>
                              </m:r>
                            </m:den>
                          </m:f>
                          <m:r>
                            <a:rPr lang="en-US" altLang="ko-KR" sz="1800" b="0" i="1" smtClean="0">
                              <a:solidFill>
                                <a:schemeClr val="tx1"/>
                              </a:solidFill>
                              <a:latin typeface="Cambria Math" panose="02040503050406030204" pitchFamily="18" charset="0"/>
                            </a:rPr>
                            <m:t>|</m:t>
                          </m:r>
                        </m:e>
                      </m:nary>
                    </m:oMath>
                  </m:oMathPara>
                </a14:m>
                <a:endParaRPr lang="ko-KR" altLang="en-US" sz="18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3" name="직사각형 22">
                <a:extLst>
                  <a:ext uri="{FF2B5EF4-FFF2-40B4-BE49-F238E27FC236}">
                    <a16:creationId xmlns:a16="http://schemas.microsoft.com/office/drawing/2014/main" id="{C55F052D-CADC-A94C-CD12-5EFD206CB454}"/>
                  </a:ext>
                </a:extLst>
              </p:cNvPr>
              <p:cNvSpPr>
                <a:spLocks noRot="1" noChangeAspect="1" noMove="1" noResize="1" noEditPoints="1" noAdjustHandles="1" noChangeArrowheads="1" noChangeShapeType="1" noTextEdit="1"/>
              </p:cNvSpPr>
              <p:nvPr/>
            </p:nvSpPr>
            <p:spPr>
              <a:xfrm>
                <a:off x="6076089" y="1884597"/>
                <a:ext cx="2764800" cy="4105656"/>
              </a:xfrm>
              <a:prstGeom prst="rect">
                <a:avLst/>
              </a:prstGeom>
              <a:blipFill>
                <a:blip r:embed="rId6"/>
                <a:stretch>
                  <a:fillRect/>
                </a:stretch>
              </a:blipFill>
            </p:spPr>
            <p:txBody>
              <a:bodyPr/>
              <a:lstStyle/>
              <a:p>
                <a:r>
                  <a:rPr lang="ko-KR" altLang="en-US">
                    <a:noFill/>
                  </a:rPr>
                  <a:t> </a:t>
                </a:r>
              </a:p>
            </p:txBody>
          </p:sp>
        </mc:Fallback>
      </mc:AlternateContent>
      <p:sp>
        <p:nvSpPr>
          <p:cNvPr id="24" name="사각형: 둥근 모서리 23">
            <a:extLst>
              <a:ext uri="{FF2B5EF4-FFF2-40B4-BE49-F238E27FC236}">
                <a16:creationId xmlns:a16="http://schemas.microsoft.com/office/drawing/2014/main" id="{959C17C3-B49B-F630-3371-1A5A2C92C5EF}"/>
              </a:ext>
            </a:extLst>
          </p:cNvPr>
          <p:cNvSpPr/>
          <p:nvPr/>
        </p:nvSpPr>
        <p:spPr>
          <a:xfrm>
            <a:off x="6076088"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dirty="0">
                <a:latin typeface="여기어때 잘난체" panose="020B0600000101010101" pitchFamily="50" charset="-127"/>
                <a:ea typeface="여기어때 잘난체" panose="020B0600000101010101" pitchFamily="50" charset="-127"/>
              </a:rPr>
              <a:t>MAPE</a:t>
            </a:r>
            <a:endParaRPr lang="ko-KR" altLang="en-US" sz="1900"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C3F8169B-ED0D-3BBD-07FD-99A8E1A2C9BB}"/>
                  </a:ext>
                </a:extLst>
              </p:cNvPr>
              <p:cNvSpPr/>
              <p:nvPr/>
            </p:nvSpPr>
            <p:spPr>
              <a:xfrm>
                <a:off x="9028831" y="1884597"/>
                <a:ext cx="276480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회귀 모델이 종속 변수의 분산을 얼마나 잘 설명하는지 측정하는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R-Squared</a:t>
                </a:r>
                <a:r>
                  <a:rPr lang="ko-KR" altLang="en-US" dirty="0">
                    <a:solidFill>
                      <a:schemeClr val="tx1"/>
                    </a:solidFill>
                    <a:latin typeface="여기어때 잘난체" panose="020B0600000101010101" pitchFamily="50" charset="-127"/>
                    <a:ea typeface="여기어때 잘난체" panose="020B0600000101010101" pitchFamily="50" charset="-127"/>
                  </a:rPr>
                  <a:t>가 </a:t>
                </a:r>
                <a:r>
                  <a:rPr lang="en-US" altLang="ko-KR" dirty="0">
                    <a:solidFill>
                      <a:schemeClr val="tx1"/>
                    </a:solidFill>
                    <a:latin typeface="여기어때 잘난체" panose="020B0600000101010101" pitchFamily="50" charset="-127"/>
                    <a:ea typeface="여기어때 잘난체" panose="020B0600000101010101" pitchFamily="50" charset="-127"/>
                  </a:rPr>
                  <a:t>1</a:t>
                </a:r>
                <a:r>
                  <a:rPr lang="ko-KR" altLang="en-US" dirty="0">
                    <a:solidFill>
                      <a:schemeClr val="tx1"/>
                    </a:solidFill>
                    <a:latin typeface="여기어때 잘난체" panose="020B0600000101010101" pitchFamily="50" charset="-127"/>
                    <a:ea typeface="여기어때 잘난체" panose="020B0600000101010101" pitchFamily="50" charset="-127"/>
                  </a:rPr>
                  <a:t>에 가까울수록 모델이 더 좋은 성능을 가짐</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sSup>
                        <m:sSupPr>
                          <m:ctrlPr>
                            <a:rPr lang="en-US" altLang="ko-KR" sz="2500" i="1" smtClean="0">
                              <a:solidFill>
                                <a:schemeClr val="tx1"/>
                              </a:solidFill>
                              <a:latin typeface="Cambria Math" panose="02040503050406030204" pitchFamily="18" charset="0"/>
                            </a:rPr>
                          </m:ctrlPr>
                        </m:sSupPr>
                        <m:e>
                          <m:r>
                            <a:rPr lang="en-US" altLang="ko-KR" sz="2500" b="0" i="1" smtClean="0">
                              <a:solidFill>
                                <a:schemeClr val="tx1"/>
                              </a:solidFill>
                              <a:latin typeface="Cambria Math" panose="02040503050406030204" pitchFamily="18" charset="0"/>
                            </a:rPr>
                            <m:t>𝑅</m:t>
                          </m:r>
                        </m:e>
                        <m:sup>
                          <m:r>
                            <a:rPr lang="en-US" altLang="ko-KR" sz="2500" b="0" i="1" smtClean="0">
                              <a:solidFill>
                                <a:schemeClr val="tx1"/>
                              </a:solidFill>
                              <a:latin typeface="Cambria Math" panose="02040503050406030204" pitchFamily="18" charset="0"/>
                            </a:rPr>
                            <m:t>2</m:t>
                          </m:r>
                        </m:sup>
                      </m:sSup>
                      <m:r>
                        <a:rPr lang="en-US" altLang="ko-KR" sz="2500" b="0" i="1" smtClean="0">
                          <a:solidFill>
                            <a:schemeClr val="tx1"/>
                          </a:solidFill>
                          <a:latin typeface="Cambria Math" panose="02040503050406030204" pitchFamily="18" charset="0"/>
                        </a:rPr>
                        <m:t>= </m:t>
                      </m:r>
                      <m:f>
                        <m:fPr>
                          <m:ctrlPr>
                            <a:rPr lang="en-US" altLang="ko-KR" sz="2500" b="0" i="1" smtClean="0">
                              <a:solidFill>
                                <a:schemeClr val="tx1"/>
                              </a:solidFill>
                              <a:latin typeface="Cambria Math" panose="02040503050406030204" pitchFamily="18" charset="0"/>
                            </a:rPr>
                          </m:ctrlPr>
                        </m:fPr>
                        <m:num>
                          <m:sSup>
                            <m:sSupPr>
                              <m:ctrlPr>
                                <a:rPr lang="en-US" altLang="ko-KR" sz="2500" b="0" i="1" smtClean="0">
                                  <a:solidFill>
                                    <a:schemeClr val="tx1"/>
                                  </a:solidFill>
                                  <a:latin typeface="Cambria Math" panose="02040503050406030204" pitchFamily="18" charset="0"/>
                                </a:rPr>
                              </m:ctrlPr>
                            </m:sSupPr>
                            <m:e>
                              <m:nary>
                                <m:naryPr>
                                  <m:chr m:val="∑"/>
                                  <m:subHide m:val="on"/>
                                  <m:supHide m:val="on"/>
                                  <m:ctrlPr>
                                    <a:rPr lang="en-US" altLang="ko-KR" sz="2500" i="1">
                                      <a:solidFill>
                                        <a:schemeClr val="tx1"/>
                                      </a:solidFill>
                                      <a:latin typeface="Cambria Math" panose="02040503050406030204" pitchFamily="18" charset="0"/>
                                    </a:rPr>
                                  </m:ctrlPr>
                                </m:naryPr>
                                <m:sub/>
                                <m:sup/>
                                <m:e>
                                  <m:r>
                                    <a:rPr lang="en-US" altLang="ko-KR" sz="2500" i="1">
                                      <a:solidFill>
                                        <a:schemeClr val="tx1"/>
                                      </a:solidFill>
                                      <a:latin typeface="Cambria Math" panose="02040503050406030204" pitchFamily="18" charset="0"/>
                                    </a:rPr>
                                    <m:t>(</m:t>
                                  </m:r>
                                  <m:acc>
                                    <m:accPr>
                                      <m:chr m:val="̂"/>
                                      <m:ctrlPr>
                                        <a:rPr lang="en-US" altLang="ko-KR" sz="2500" i="1" smtClean="0">
                                          <a:solidFill>
                                            <a:schemeClr val="tx1"/>
                                          </a:solidFill>
                                          <a:latin typeface="Cambria Math" panose="02040503050406030204" pitchFamily="18" charset="0"/>
                                        </a:rPr>
                                      </m:ctrlPr>
                                    </m:accPr>
                                    <m:e>
                                      <m:sSub>
                                        <m:sSubPr>
                                          <m:ctrlPr>
                                            <a:rPr lang="en-US" altLang="ko-KR" sz="2500" i="1">
                                              <a:solidFill>
                                                <a:schemeClr val="tx1"/>
                                              </a:solidFill>
                                              <a:latin typeface="Cambria Math" panose="02040503050406030204" pitchFamily="18" charset="0"/>
                                            </a:rPr>
                                          </m:ctrlPr>
                                        </m:sSubPr>
                                        <m:e>
                                          <m:r>
                                            <a:rPr lang="en-US" altLang="ko-KR" sz="2500" i="1">
                                              <a:solidFill>
                                                <a:schemeClr val="tx1"/>
                                              </a:solidFill>
                                              <a:latin typeface="Cambria Math" panose="02040503050406030204" pitchFamily="18" charset="0"/>
                                            </a:rPr>
                                            <m:t>𝑦</m:t>
                                          </m:r>
                                        </m:e>
                                        <m:sub>
                                          <m:r>
                                            <a:rPr lang="en-US" altLang="ko-KR" sz="2500" i="1">
                                              <a:solidFill>
                                                <a:schemeClr val="tx1"/>
                                              </a:solidFill>
                                              <a:latin typeface="Cambria Math" panose="02040503050406030204" pitchFamily="18" charset="0"/>
                                            </a:rPr>
                                            <m:t>𝑖</m:t>
                                          </m:r>
                                        </m:sub>
                                      </m:sSub>
                                    </m:e>
                                  </m:acc>
                                  <m:r>
                                    <a:rPr lang="en-US" altLang="ko-KR" sz="2500" i="1">
                                      <a:solidFill>
                                        <a:schemeClr val="tx1"/>
                                      </a:solidFill>
                                      <a:latin typeface="Cambria Math" panose="02040503050406030204" pitchFamily="18" charset="0"/>
                                    </a:rPr>
                                    <m:t>−</m:t>
                                  </m:r>
                                  <m:acc>
                                    <m:accPr>
                                      <m:chr m:val="̅"/>
                                      <m:ctrlPr>
                                        <a:rPr lang="en-US" altLang="ko-KR" sz="2500" i="1" smtClean="0">
                                          <a:solidFill>
                                            <a:schemeClr val="tx1"/>
                                          </a:solidFill>
                                          <a:latin typeface="Cambria Math" panose="02040503050406030204" pitchFamily="18" charset="0"/>
                                        </a:rPr>
                                      </m:ctrlPr>
                                    </m:accPr>
                                    <m:e>
                                      <m:r>
                                        <a:rPr lang="en-US" altLang="ko-KR" sz="2500" b="0" i="1" smtClean="0">
                                          <a:solidFill>
                                            <a:schemeClr val="tx1"/>
                                          </a:solidFill>
                                          <a:latin typeface="Cambria Math" panose="02040503050406030204" pitchFamily="18" charset="0"/>
                                        </a:rPr>
                                        <m:t>𝑦</m:t>
                                      </m:r>
                                    </m:e>
                                  </m:acc>
                                  <m:r>
                                    <a:rPr lang="en-US" altLang="ko-KR" sz="2500" i="1">
                                      <a:solidFill>
                                        <a:schemeClr val="tx1"/>
                                      </a:solidFill>
                                      <a:latin typeface="Cambria Math" panose="02040503050406030204" pitchFamily="18" charset="0"/>
                                    </a:rPr>
                                    <m:t>) </m:t>
                                  </m:r>
                                </m:e>
                              </m:nary>
                            </m:e>
                            <m:sup>
                              <m:r>
                                <a:rPr lang="en-US" altLang="ko-KR" sz="2500" b="0" i="1" smtClean="0">
                                  <a:solidFill>
                                    <a:schemeClr val="tx1"/>
                                  </a:solidFill>
                                  <a:latin typeface="Cambria Math" panose="02040503050406030204" pitchFamily="18" charset="0"/>
                                </a:rPr>
                                <m:t>2</m:t>
                              </m:r>
                            </m:sup>
                          </m:sSup>
                        </m:num>
                        <m:den>
                          <m:sSup>
                            <m:sSupPr>
                              <m:ctrlPr>
                                <a:rPr lang="en-US" altLang="ko-KR" sz="2500" b="0" i="1" smtClean="0">
                                  <a:solidFill>
                                    <a:schemeClr val="tx1"/>
                                  </a:solidFill>
                                  <a:latin typeface="Cambria Math" panose="02040503050406030204" pitchFamily="18" charset="0"/>
                                </a:rPr>
                              </m:ctrlPr>
                            </m:sSupPr>
                            <m:e>
                              <m:nary>
                                <m:naryPr>
                                  <m:chr m:val="∑"/>
                                  <m:subHide m:val="on"/>
                                  <m:supHide m:val="on"/>
                                  <m:ctrlPr>
                                    <a:rPr lang="en-US" altLang="ko-KR" sz="2500" i="1">
                                      <a:solidFill>
                                        <a:schemeClr val="tx1"/>
                                      </a:solidFill>
                                      <a:latin typeface="Cambria Math" panose="02040503050406030204" pitchFamily="18" charset="0"/>
                                    </a:rPr>
                                  </m:ctrlPr>
                                </m:naryPr>
                                <m:sub/>
                                <m:sup/>
                                <m:e>
                                  <m:r>
                                    <a:rPr lang="en-US" altLang="ko-KR" sz="2500" i="1">
                                      <a:solidFill>
                                        <a:schemeClr val="tx1"/>
                                      </a:solidFill>
                                      <a:latin typeface="Cambria Math" panose="02040503050406030204" pitchFamily="18" charset="0"/>
                                    </a:rPr>
                                    <m:t>(</m:t>
                                  </m:r>
                                  <m:sSub>
                                    <m:sSubPr>
                                      <m:ctrlPr>
                                        <a:rPr lang="en-US" altLang="ko-KR" sz="2500" i="1">
                                          <a:solidFill>
                                            <a:schemeClr val="tx1"/>
                                          </a:solidFill>
                                          <a:latin typeface="Cambria Math" panose="02040503050406030204" pitchFamily="18" charset="0"/>
                                        </a:rPr>
                                      </m:ctrlPr>
                                    </m:sSubPr>
                                    <m:e>
                                      <m:r>
                                        <a:rPr lang="en-US" altLang="ko-KR" sz="2500" i="1">
                                          <a:solidFill>
                                            <a:schemeClr val="tx1"/>
                                          </a:solidFill>
                                          <a:latin typeface="Cambria Math" panose="02040503050406030204" pitchFamily="18" charset="0"/>
                                        </a:rPr>
                                        <m:t>𝑦</m:t>
                                      </m:r>
                                    </m:e>
                                    <m:sub>
                                      <m:r>
                                        <a:rPr lang="en-US" altLang="ko-KR" sz="2500" i="1">
                                          <a:solidFill>
                                            <a:schemeClr val="tx1"/>
                                          </a:solidFill>
                                          <a:latin typeface="Cambria Math" panose="02040503050406030204" pitchFamily="18" charset="0"/>
                                        </a:rPr>
                                        <m:t>𝑖</m:t>
                                      </m:r>
                                    </m:sub>
                                  </m:sSub>
                                  <m:r>
                                    <a:rPr lang="en-US" altLang="ko-KR" sz="2500" i="1">
                                      <a:solidFill>
                                        <a:schemeClr val="tx1"/>
                                      </a:solidFill>
                                      <a:latin typeface="Cambria Math" panose="02040503050406030204" pitchFamily="18" charset="0"/>
                                    </a:rPr>
                                    <m:t>−</m:t>
                                  </m:r>
                                  <m:acc>
                                    <m:accPr>
                                      <m:chr m:val="̂"/>
                                      <m:ctrlPr>
                                        <a:rPr lang="en-US" altLang="ko-KR" sz="2500" i="1">
                                          <a:solidFill>
                                            <a:schemeClr val="tx1"/>
                                          </a:solidFill>
                                          <a:latin typeface="Cambria Math" panose="02040503050406030204" pitchFamily="18" charset="0"/>
                                        </a:rPr>
                                      </m:ctrlPr>
                                    </m:accPr>
                                    <m:e>
                                      <m:r>
                                        <a:rPr lang="en-US" altLang="ko-KR" sz="2500" i="1">
                                          <a:solidFill>
                                            <a:schemeClr val="tx1"/>
                                          </a:solidFill>
                                          <a:latin typeface="Cambria Math" panose="02040503050406030204" pitchFamily="18" charset="0"/>
                                        </a:rPr>
                                        <m:t>𝑦</m:t>
                                      </m:r>
                                    </m:e>
                                  </m:acc>
                                  <m:r>
                                    <a:rPr lang="en-US" altLang="ko-KR" sz="2500" i="1">
                                      <a:solidFill>
                                        <a:schemeClr val="tx1"/>
                                      </a:solidFill>
                                      <a:latin typeface="Cambria Math" panose="02040503050406030204" pitchFamily="18" charset="0"/>
                                    </a:rPr>
                                    <m:t>) </m:t>
                                  </m:r>
                                </m:e>
                              </m:nary>
                            </m:e>
                            <m:sup>
                              <m:r>
                                <a:rPr lang="en-US" altLang="ko-KR" sz="2500" b="0" i="1" smtClean="0">
                                  <a:solidFill>
                                    <a:schemeClr val="tx1"/>
                                  </a:solidFill>
                                  <a:latin typeface="Cambria Math" panose="02040503050406030204" pitchFamily="18" charset="0"/>
                                </a:rPr>
                                <m:t>2</m:t>
                              </m:r>
                            </m:sup>
                          </m:sSup>
                        </m:den>
                      </m:f>
                    </m:oMath>
                  </m:oMathPara>
                </a14:m>
                <a:endParaRPr lang="en-US" altLang="ko-KR" sz="25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5" name="직사각형 24">
                <a:extLst>
                  <a:ext uri="{FF2B5EF4-FFF2-40B4-BE49-F238E27FC236}">
                    <a16:creationId xmlns:a16="http://schemas.microsoft.com/office/drawing/2014/main" id="{C3F8169B-ED0D-3BBD-07FD-99A8E1A2C9BB}"/>
                  </a:ext>
                </a:extLst>
              </p:cNvPr>
              <p:cNvSpPr>
                <a:spLocks noRot="1" noChangeAspect="1" noMove="1" noResize="1" noEditPoints="1" noAdjustHandles="1" noChangeArrowheads="1" noChangeShapeType="1" noTextEdit="1"/>
              </p:cNvSpPr>
              <p:nvPr/>
            </p:nvSpPr>
            <p:spPr>
              <a:xfrm>
                <a:off x="9028831" y="1884597"/>
                <a:ext cx="2764800" cy="4105656"/>
              </a:xfrm>
              <a:prstGeom prst="rect">
                <a:avLst/>
              </a:prstGeom>
              <a:blipFill>
                <a:blip r:embed="rId7"/>
                <a:stretch>
                  <a:fillRect/>
                </a:stretch>
              </a:blipFill>
            </p:spPr>
            <p:txBody>
              <a:bodyPr/>
              <a:lstStyle/>
              <a:p>
                <a:r>
                  <a:rPr lang="ko-KR" altLang="en-US">
                    <a:noFill/>
                  </a:rPr>
                  <a:t> </a:t>
                </a:r>
              </a:p>
            </p:txBody>
          </p:sp>
        </mc:Fallback>
      </mc:AlternateContent>
      <p:sp>
        <p:nvSpPr>
          <p:cNvPr id="26" name="사각형: 둥근 모서리 25">
            <a:extLst>
              <a:ext uri="{FF2B5EF4-FFF2-40B4-BE49-F238E27FC236}">
                <a16:creationId xmlns:a16="http://schemas.microsoft.com/office/drawing/2014/main" id="{A61AF074-00F7-3147-3C16-C0EA91325A35}"/>
              </a:ext>
            </a:extLst>
          </p:cNvPr>
          <p:cNvSpPr/>
          <p:nvPr/>
        </p:nvSpPr>
        <p:spPr>
          <a:xfrm>
            <a:off x="9028830"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R-Squared</a:t>
            </a:r>
            <a:endParaRPr lang="ko-KR" altLang="en-US"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3679657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분석 모델 설정 </a:t>
            </a:r>
            <a:r>
              <a:rPr lang="en-US" altLang="ko-KR" sz="1800" b="1" dirty="0">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DC63048-373B-D60A-FD89-B5A4271A4EDC}"/>
              </a:ext>
            </a:extLst>
          </p:cNvPr>
          <p:cNvGraphicFramePr>
            <a:graphicFrameLocks noGrp="1"/>
          </p:cNvGraphicFramePr>
          <p:nvPr>
            <p:extLst>
              <p:ext uri="{D42A27DB-BD31-4B8C-83A1-F6EECF244321}">
                <p14:modId xmlns:p14="http://schemas.microsoft.com/office/powerpoint/2010/main" val="2880569628"/>
              </p:ext>
            </p:extLst>
          </p:nvPr>
        </p:nvGraphicFramePr>
        <p:xfrm>
          <a:off x="155998" y="1323714"/>
          <a:ext cx="11880000" cy="5040000"/>
        </p:xfrm>
        <a:graphic>
          <a:graphicData uri="http://schemas.openxmlformats.org/drawingml/2006/table">
            <a:tbl>
              <a:tblPr firstRow="1" bandRow="1">
                <a:tableStyleId>{3B4B98B0-60AC-42C2-AFA5-B58CD77FA1E5}</a:tableStyleId>
              </a:tblPr>
              <a:tblGrid>
                <a:gridCol w="1485000">
                  <a:extLst>
                    <a:ext uri="{9D8B030D-6E8A-4147-A177-3AD203B41FA5}">
                      <a16:colId xmlns:a16="http://schemas.microsoft.com/office/drawing/2014/main" val="2906945819"/>
                    </a:ext>
                  </a:extLst>
                </a:gridCol>
                <a:gridCol w="1485000">
                  <a:extLst>
                    <a:ext uri="{9D8B030D-6E8A-4147-A177-3AD203B41FA5}">
                      <a16:colId xmlns:a16="http://schemas.microsoft.com/office/drawing/2014/main" val="1499276036"/>
                    </a:ext>
                  </a:extLst>
                </a:gridCol>
                <a:gridCol w="1485000">
                  <a:extLst>
                    <a:ext uri="{9D8B030D-6E8A-4147-A177-3AD203B41FA5}">
                      <a16:colId xmlns:a16="http://schemas.microsoft.com/office/drawing/2014/main" val="1193206626"/>
                    </a:ext>
                  </a:extLst>
                </a:gridCol>
                <a:gridCol w="1485000">
                  <a:extLst>
                    <a:ext uri="{9D8B030D-6E8A-4147-A177-3AD203B41FA5}">
                      <a16:colId xmlns:a16="http://schemas.microsoft.com/office/drawing/2014/main" val="3813833661"/>
                    </a:ext>
                  </a:extLst>
                </a:gridCol>
                <a:gridCol w="1485000">
                  <a:extLst>
                    <a:ext uri="{9D8B030D-6E8A-4147-A177-3AD203B41FA5}">
                      <a16:colId xmlns:a16="http://schemas.microsoft.com/office/drawing/2014/main" val="3831085871"/>
                    </a:ext>
                  </a:extLst>
                </a:gridCol>
                <a:gridCol w="1485000">
                  <a:extLst>
                    <a:ext uri="{9D8B030D-6E8A-4147-A177-3AD203B41FA5}">
                      <a16:colId xmlns:a16="http://schemas.microsoft.com/office/drawing/2014/main" val="2747898907"/>
                    </a:ext>
                  </a:extLst>
                </a:gridCol>
                <a:gridCol w="1485000">
                  <a:extLst>
                    <a:ext uri="{9D8B030D-6E8A-4147-A177-3AD203B41FA5}">
                      <a16:colId xmlns:a16="http://schemas.microsoft.com/office/drawing/2014/main" val="1375951398"/>
                    </a:ext>
                  </a:extLst>
                </a:gridCol>
                <a:gridCol w="1485000">
                  <a:extLst>
                    <a:ext uri="{9D8B030D-6E8A-4147-A177-3AD203B41FA5}">
                      <a16:colId xmlns:a16="http://schemas.microsoft.com/office/drawing/2014/main" val="104742885"/>
                    </a:ext>
                  </a:extLst>
                </a:gridCol>
              </a:tblGrid>
              <a:tr h="840000">
                <a:tc>
                  <a:txBody>
                    <a:bodyPr/>
                    <a:lstStyle/>
                    <a:p>
                      <a:pPr algn="ctr" latinLnBrk="1"/>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XGBR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LSTM</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GRU</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Random</a:t>
                      </a:r>
                    </a:p>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Forest</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KNN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3058469252"/>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3654.68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3760.784</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3886.538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4018.997</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4006.445</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4232.778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6279.989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2240767744"/>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RMSE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6053.86</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7135.28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6223.073</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6502.211</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6645.358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6623.921</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9522.973</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1880688178"/>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MAPE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0.128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0.166</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0.132</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0.139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0.139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0.147</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0.218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3523979911"/>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R-Squared</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0.899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0.87</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0.893</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0.887</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851405134"/>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Rank</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2</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5</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6</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7</a:t>
                      </a:r>
                    </a:p>
                  </a:txBody>
                  <a:tcPr marL="7620" marR="7620" marT="7620" marB="0" anchor="ctr"/>
                </a:tc>
                <a:extLst>
                  <a:ext uri="{0D108BD9-81ED-4DB2-BD59-A6C34878D82A}">
                    <a16:rowId xmlns:a16="http://schemas.microsoft.com/office/drawing/2014/main" val="636189463"/>
                  </a:ext>
                </a:extLst>
              </a:tr>
            </a:tbl>
          </a:graphicData>
        </a:graphic>
      </p:graphicFrame>
      <p:sp>
        <p:nvSpPr>
          <p:cNvPr id="6" name="직사각형 5">
            <a:extLst>
              <a:ext uri="{FF2B5EF4-FFF2-40B4-BE49-F238E27FC236}">
                <a16:creationId xmlns:a16="http://schemas.microsoft.com/office/drawing/2014/main" id="{32705D48-AB8C-29B9-DA55-E01BBE49E2BE}"/>
              </a:ext>
            </a:extLst>
          </p:cNvPr>
          <p:cNvSpPr/>
          <p:nvPr/>
        </p:nvSpPr>
        <p:spPr>
          <a:xfrm>
            <a:off x="1612909" y="1323714"/>
            <a:ext cx="1492466" cy="50400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76899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508518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분석 모델 설정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(Normalization)</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DC63048-373B-D60A-FD89-B5A4271A4EDC}"/>
              </a:ext>
            </a:extLst>
          </p:cNvPr>
          <p:cNvGraphicFramePr>
            <a:graphicFrameLocks noGrp="1"/>
          </p:cNvGraphicFramePr>
          <p:nvPr>
            <p:extLst>
              <p:ext uri="{D42A27DB-BD31-4B8C-83A1-F6EECF244321}">
                <p14:modId xmlns:p14="http://schemas.microsoft.com/office/powerpoint/2010/main" val="1792259234"/>
              </p:ext>
            </p:extLst>
          </p:nvPr>
        </p:nvGraphicFramePr>
        <p:xfrm>
          <a:off x="155998" y="1323713"/>
          <a:ext cx="11880000" cy="5040000"/>
        </p:xfrm>
        <a:graphic>
          <a:graphicData uri="http://schemas.openxmlformats.org/drawingml/2006/table">
            <a:tbl>
              <a:tblPr firstRow="1" bandRow="1">
                <a:tableStyleId>{3B4B98B0-60AC-42C2-AFA5-B58CD77FA1E5}</a:tableStyleId>
              </a:tblPr>
              <a:tblGrid>
                <a:gridCol w="1485000">
                  <a:extLst>
                    <a:ext uri="{9D8B030D-6E8A-4147-A177-3AD203B41FA5}">
                      <a16:colId xmlns:a16="http://schemas.microsoft.com/office/drawing/2014/main" val="2906945819"/>
                    </a:ext>
                  </a:extLst>
                </a:gridCol>
                <a:gridCol w="1485000">
                  <a:extLst>
                    <a:ext uri="{9D8B030D-6E8A-4147-A177-3AD203B41FA5}">
                      <a16:colId xmlns:a16="http://schemas.microsoft.com/office/drawing/2014/main" val="1499276036"/>
                    </a:ext>
                  </a:extLst>
                </a:gridCol>
                <a:gridCol w="1485000">
                  <a:extLst>
                    <a:ext uri="{9D8B030D-6E8A-4147-A177-3AD203B41FA5}">
                      <a16:colId xmlns:a16="http://schemas.microsoft.com/office/drawing/2014/main" val="3831085871"/>
                    </a:ext>
                  </a:extLst>
                </a:gridCol>
                <a:gridCol w="1485000">
                  <a:extLst>
                    <a:ext uri="{9D8B030D-6E8A-4147-A177-3AD203B41FA5}">
                      <a16:colId xmlns:a16="http://schemas.microsoft.com/office/drawing/2014/main" val="712353672"/>
                    </a:ext>
                  </a:extLst>
                </a:gridCol>
                <a:gridCol w="1485000">
                  <a:extLst>
                    <a:ext uri="{9D8B030D-6E8A-4147-A177-3AD203B41FA5}">
                      <a16:colId xmlns:a16="http://schemas.microsoft.com/office/drawing/2014/main" val="2747898907"/>
                    </a:ext>
                  </a:extLst>
                </a:gridCol>
                <a:gridCol w="1485000">
                  <a:extLst>
                    <a:ext uri="{9D8B030D-6E8A-4147-A177-3AD203B41FA5}">
                      <a16:colId xmlns:a16="http://schemas.microsoft.com/office/drawing/2014/main" val="1375951398"/>
                    </a:ext>
                  </a:extLst>
                </a:gridCol>
                <a:gridCol w="1485000">
                  <a:extLst>
                    <a:ext uri="{9D8B030D-6E8A-4147-A177-3AD203B41FA5}">
                      <a16:colId xmlns:a16="http://schemas.microsoft.com/office/drawing/2014/main" val="2327683936"/>
                    </a:ext>
                  </a:extLst>
                </a:gridCol>
                <a:gridCol w="1485000">
                  <a:extLst>
                    <a:ext uri="{9D8B030D-6E8A-4147-A177-3AD203B41FA5}">
                      <a16:colId xmlns:a16="http://schemas.microsoft.com/office/drawing/2014/main" val="962029472"/>
                    </a:ext>
                  </a:extLst>
                </a:gridCol>
              </a:tblGrid>
              <a:tr h="720000">
                <a:tc>
                  <a:txBody>
                    <a:bodyPr/>
                    <a:lstStyle/>
                    <a:p>
                      <a:pPr algn="ctr" latinLnBrk="1"/>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XGBR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LSTM</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GRU</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Random</a:t>
                      </a:r>
                    </a:p>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Forest</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KNN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3058469252"/>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0.959584186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0.911683539</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0.861229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0.86601</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0.77979811</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224076774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RMSE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0.91581508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0.951222978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0.870759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0.829496</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0.83567529</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1880688178"/>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MAPE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0.977777778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0.955555556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0.877778</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0.877778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0.78888889</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3523979911"/>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R-Squared</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0.93877551</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0.959183673</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0.918367</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0.863946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0.86394558</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85140513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Total</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0.947988139</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0.944411437</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0.882033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0.859307</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0.81707697</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0</a:t>
                      </a:r>
                    </a:p>
                  </a:txBody>
                  <a:tcPr marL="7620" marR="7620" marT="7620" marB="0" anchor="ctr"/>
                </a:tc>
                <a:extLst>
                  <a:ext uri="{0D108BD9-81ED-4DB2-BD59-A6C34878D82A}">
                    <a16:rowId xmlns:a16="http://schemas.microsoft.com/office/drawing/2014/main" val="205123460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Rank</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2</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5</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6</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7</a:t>
                      </a:r>
                    </a:p>
                  </a:txBody>
                  <a:tcPr marL="7620" marR="7620" marT="7620" marB="0" anchor="ctr"/>
                </a:tc>
                <a:extLst>
                  <a:ext uri="{0D108BD9-81ED-4DB2-BD59-A6C34878D82A}">
                    <a16:rowId xmlns:a16="http://schemas.microsoft.com/office/drawing/2014/main" val="636189463"/>
                  </a:ext>
                </a:extLst>
              </a:tr>
            </a:tbl>
          </a:graphicData>
        </a:graphic>
      </p:graphicFrame>
      <p:sp>
        <p:nvSpPr>
          <p:cNvPr id="6" name="직사각형 5">
            <a:extLst>
              <a:ext uri="{FF2B5EF4-FFF2-40B4-BE49-F238E27FC236}">
                <a16:creationId xmlns:a16="http://schemas.microsoft.com/office/drawing/2014/main" id="{32705D48-AB8C-29B9-DA55-E01BBE49E2BE}"/>
              </a:ext>
            </a:extLst>
          </p:cNvPr>
          <p:cNvSpPr/>
          <p:nvPr/>
        </p:nvSpPr>
        <p:spPr>
          <a:xfrm>
            <a:off x="1633308" y="1323716"/>
            <a:ext cx="1454137" cy="503999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970045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수행 결과</a:t>
              </a:r>
              <a:endParaRPr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b="1" dirty="0">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613185" y="3473450"/>
            <a:ext cx="226003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3045191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성능 검증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3" name="그림 2">
            <a:extLst>
              <a:ext uri="{FF2B5EF4-FFF2-40B4-BE49-F238E27FC236}">
                <a16:creationId xmlns:a16="http://schemas.microsoft.com/office/drawing/2014/main" id="{CF4A1855-82FD-77A9-AC87-1494A9CDCBB7}"/>
              </a:ext>
            </a:extLst>
          </p:cNvPr>
          <p:cNvPicPr>
            <a:picLocks noChangeAspect="1"/>
          </p:cNvPicPr>
          <p:nvPr/>
        </p:nvPicPr>
        <p:blipFill>
          <a:blip r:embed="rId4"/>
          <a:stretch>
            <a:fillRect/>
          </a:stretch>
        </p:blipFill>
        <p:spPr>
          <a:xfrm>
            <a:off x="159758" y="2623221"/>
            <a:ext cx="3803173" cy="2372104"/>
          </a:xfrm>
          <a:prstGeom prst="rect">
            <a:avLst/>
          </a:prstGeom>
        </p:spPr>
      </p:pic>
      <p:pic>
        <p:nvPicPr>
          <p:cNvPr id="6" name="그림 5">
            <a:extLst>
              <a:ext uri="{FF2B5EF4-FFF2-40B4-BE49-F238E27FC236}">
                <a16:creationId xmlns:a16="http://schemas.microsoft.com/office/drawing/2014/main" id="{C320C58F-240E-BCDE-CA72-F116E948B227}"/>
              </a:ext>
            </a:extLst>
          </p:cNvPr>
          <p:cNvPicPr>
            <a:picLocks noChangeAspect="1"/>
          </p:cNvPicPr>
          <p:nvPr/>
        </p:nvPicPr>
        <p:blipFill>
          <a:blip r:embed="rId5"/>
          <a:stretch>
            <a:fillRect/>
          </a:stretch>
        </p:blipFill>
        <p:spPr>
          <a:xfrm>
            <a:off x="7939459" y="2622925"/>
            <a:ext cx="3890388" cy="2372400"/>
          </a:xfrm>
          <a:prstGeom prst="rect">
            <a:avLst/>
          </a:prstGeom>
        </p:spPr>
      </p:pic>
      <p:pic>
        <p:nvPicPr>
          <p:cNvPr id="8" name="그림 7">
            <a:extLst>
              <a:ext uri="{FF2B5EF4-FFF2-40B4-BE49-F238E27FC236}">
                <a16:creationId xmlns:a16="http://schemas.microsoft.com/office/drawing/2014/main" id="{A877597B-935E-DBEB-5E2B-36CAB84B1D9F}"/>
              </a:ext>
            </a:extLst>
          </p:cNvPr>
          <p:cNvPicPr>
            <a:picLocks noChangeAspect="1"/>
          </p:cNvPicPr>
          <p:nvPr/>
        </p:nvPicPr>
        <p:blipFill>
          <a:blip r:embed="rId6"/>
          <a:stretch>
            <a:fillRect/>
          </a:stretch>
        </p:blipFill>
        <p:spPr>
          <a:xfrm>
            <a:off x="4049372" y="2622925"/>
            <a:ext cx="3803646" cy="2372400"/>
          </a:xfrm>
          <a:prstGeom prst="rect">
            <a:avLst/>
          </a:prstGeom>
        </p:spPr>
      </p:pic>
      <p:sp>
        <p:nvSpPr>
          <p:cNvPr id="9" name="사각형: 둥근 모서리 8">
            <a:extLst>
              <a:ext uri="{FF2B5EF4-FFF2-40B4-BE49-F238E27FC236}">
                <a16:creationId xmlns:a16="http://schemas.microsoft.com/office/drawing/2014/main" id="{D9C0541E-592A-A3CE-E2CB-605DF0B2724C}"/>
              </a:ext>
            </a:extLst>
          </p:cNvPr>
          <p:cNvSpPr/>
          <p:nvPr/>
        </p:nvSpPr>
        <p:spPr>
          <a:xfrm>
            <a:off x="5030992" y="1387981"/>
            <a:ext cx="2130015" cy="494369"/>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000" b="1" dirty="0">
                <a:latin typeface="여기어때 잘난체" panose="020B0600000101010101" pitchFamily="50" charset="-127"/>
                <a:ea typeface="여기어때 잘난체" panose="020B0600000101010101" pitchFamily="50" charset="-127"/>
              </a:rPr>
              <a:t>판매 가격 예측</a:t>
            </a:r>
          </a:p>
        </p:txBody>
      </p:sp>
      <p:sp>
        <p:nvSpPr>
          <p:cNvPr id="10" name="TextBox 9">
            <a:extLst>
              <a:ext uri="{FF2B5EF4-FFF2-40B4-BE49-F238E27FC236}">
                <a16:creationId xmlns:a16="http://schemas.microsoft.com/office/drawing/2014/main" id="{048294FD-346B-B553-707F-5FF62E64B6D8}"/>
              </a:ext>
            </a:extLst>
          </p:cNvPr>
          <p:cNvSpPr txBox="1"/>
          <p:nvPr/>
        </p:nvSpPr>
        <p:spPr>
          <a:xfrm>
            <a:off x="1818932" y="2315444"/>
            <a:ext cx="723275"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아파트</a:t>
            </a:r>
          </a:p>
        </p:txBody>
      </p:sp>
      <p:sp>
        <p:nvSpPr>
          <p:cNvPr id="11" name="TextBox 10">
            <a:extLst>
              <a:ext uri="{FF2B5EF4-FFF2-40B4-BE49-F238E27FC236}">
                <a16:creationId xmlns:a16="http://schemas.microsoft.com/office/drawing/2014/main" id="{D6AE41B4-3821-88C7-37E1-B2EBE443DD70}"/>
              </a:ext>
            </a:extLst>
          </p:cNvPr>
          <p:cNvSpPr txBox="1"/>
          <p:nvPr/>
        </p:nvSpPr>
        <p:spPr>
          <a:xfrm>
            <a:off x="9599256" y="2315444"/>
            <a:ext cx="902811"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오피스텔</a:t>
            </a:r>
          </a:p>
        </p:txBody>
      </p:sp>
      <p:sp>
        <p:nvSpPr>
          <p:cNvPr id="13" name="TextBox 12">
            <a:extLst>
              <a:ext uri="{FF2B5EF4-FFF2-40B4-BE49-F238E27FC236}">
                <a16:creationId xmlns:a16="http://schemas.microsoft.com/office/drawing/2014/main" id="{AF45FF4B-8382-6F26-0268-64F1C1EDD671}"/>
              </a:ext>
            </a:extLst>
          </p:cNvPr>
          <p:cNvSpPr txBox="1"/>
          <p:nvPr/>
        </p:nvSpPr>
        <p:spPr>
          <a:xfrm>
            <a:off x="5644593" y="2315444"/>
            <a:ext cx="1082348" cy="307777"/>
          </a:xfrm>
          <a:prstGeom prst="rect">
            <a:avLst/>
          </a:prstGeom>
          <a:noFill/>
        </p:spPr>
        <p:txBody>
          <a:bodyPr wrap="none" rtlCol="0">
            <a:spAutoFit/>
          </a:bodyPr>
          <a:lstStyle/>
          <a:p>
            <a:r>
              <a:rPr lang="ko-KR" altLang="en-US" b="1" dirty="0" err="1">
                <a:latin typeface="여기어때 잘난체" panose="020B0600000101010101" pitchFamily="50" charset="-127"/>
                <a:ea typeface="여기어때 잘난체" panose="020B0600000101010101" pitchFamily="50" charset="-127"/>
              </a:rPr>
              <a:t>연립다세대</a:t>
            </a:r>
            <a:endParaRPr lang="ko-KR" altLang="en-US" b="1"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509485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성능 검증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9" name="사각형: 둥근 모서리 8">
            <a:extLst>
              <a:ext uri="{FF2B5EF4-FFF2-40B4-BE49-F238E27FC236}">
                <a16:creationId xmlns:a16="http://schemas.microsoft.com/office/drawing/2014/main" id="{D9C0541E-592A-A3CE-E2CB-605DF0B2724C}"/>
              </a:ext>
            </a:extLst>
          </p:cNvPr>
          <p:cNvSpPr/>
          <p:nvPr/>
        </p:nvSpPr>
        <p:spPr>
          <a:xfrm>
            <a:off x="5030992" y="1387981"/>
            <a:ext cx="2130015" cy="494369"/>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latin typeface="여기어때 잘난체" panose="020B0600000101010101" pitchFamily="50" charset="-127"/>
                <a:ea typeface="여기어때 잘난체" panose="020B0600000101010101" pitchFamily="50" charset="-127"/>
              </a:rPr>
              <a:t>Residuals</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048294FD-346B-B553-707F-5FF62E64B6D8}"/>
              </a:ext>
            </a:extLst>
          </p:cNvPr>
          <p:cNvSpPr txBox="1"/>
          <p:nvPr/>
        </p:nvSpPr>
        <p:spPr>
          <a:xfrm>
            <a:off x="1818932" y="2315444"/>
            <a:ext cx="723275"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아파트</a:t>
            </a:r>
          </a:p>
        </p:txBody>
      </p:sp>
      <p:sp>
        <p:nvSpPr>
          <p:cNvPr id="11" name="TextBox 10">
            <a:extLst>
              <a:ext uri="{FF2B5EF4-FFF2-40B4-BE49-F238E27FC236}">
                <a16:creationId xmlns:a16="http://schemas.microsoft.com/office/drawing/2014/main" id="{D6AE41B4-3821-88C7-37E1-B2EBE443DD70}"/>
              </a:ext>
            </a:extLst>
          </p:cNvPr>
          <p:cNvSpPr txBox="1"/>
          <p:nvPr/>
        </p:nvSpPr>
        <p:spPr>
          <a:xfrm>
            <a:off x="9599256" y="2315444"/>
            <a:ext cx="902811"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오피스텔</a:t>
            </a:r>
          </a:p>
        </p:txBody>
      </p:sp>
      <p:sp>
        <p:nvSpPr>
          <p:cNvPr id="13" name="TextBox 12">
            <a:extLst>
              <a:ext uri="{FF2B5EF4-FFF2-40B4-BE49-F238E27FC236}">
                <a16:creationId xmlns:a16="http://schemas.microsoft.com/office/drawing/2014/main" id="{AF45FF4B-8382-6F26-0268-64F1C1EDD671}"/>
              </a:ext>
            </a:extLst>
          </p:cNvPr>
          <p:cNvSpPr txBox="1"/>
          <p:nvPr/>
        </p:nvSpPr>
        <p:spPr>
          <a:xfrm>
            <a:off x="5644593" y="2315444"/>
            <a:ext cx="1082348" cy="307777"/>
          </a:xfrm>
          <a:prstGeom prst="rect">
            <a:avLst/>
          </a:prstGeom>
          <a:noFill/>
        </p:spPr>
        <p:txBody>
          <a:bodyPr wrap="none" rtlCol="0">
            <a:spAutoFit/>
          </a:bodyPr>
          <a:lstStyle/>
          <a:p>
            <a:r>
              <a:rPr lang="ko-KR" altLang="en-US" b="1" dirty="0" err="1">
                <a:latin typeface="여기어때 잘난체" panose="020B0600000101010101" pitchFamily="50" charset="-127"/>
                <a:ea typeface="여기어때 잘난체" panose="020B0600000101010101" pitchFamily="50" charset="-127"/>
              </a:rPr>
              <a:t>연립다세대</a:t>
            </a:r>
            <a:endParaRPr lang="ko-KR" altLang="en-US" b="1" dirty="0">
              <a:latin typeface="여기어때 잘난체" panose="020B0600000101010101" pitchFamily="50" charset="-127"/>
              <a:ea typeface="여기어때 잘난체" panose="020B0600000101010101" pitchFamily="50" charset="-127"/>
            </a:endParaRPr>
          </a:p>
        </p:txBody>
      </p:sp>
      <p:pic>
        <p:nvPicPr>
          <p:cNvPr id="4" name="그림 3">
            <a:extLst>
              <a:ext uri="{FF2B5EF4-FFF2-40B4-BE49-F238E27FC236}">
                <a16:creationId xmlns:a16="http://schemas.microsoft.com/office/drawing/2014/main" id="{C63FD707-0EC7-21A6-2AB2-D1FCD1C29E4B}"/>
              </a:ext>
            </a:extLst>
          </p:cNvPr>
          <p:cNvPicPr>
            <a:picLocks noChangeAspect="1"/>
          </p:cNvPicPr>
          <p:nvPr/>
        </p:nvPicPr>
        <p:blipFill>
          <a:blip r:embed="rId4"/>
          <a:stretch>
            <a:fillRect/>
          </a:stretch>
        </p:blipFill>
        <p:spPr>
          <a:xfrm>
            <a:off x="351664" y="2623221"/>
            <a:ext cx="3436564" cy="2810661"/>
          </a:xfrm>
          <a:prstGeom prst="rect">
            <a:avLst/>
          </a:prstGeom>
        </p:spPr>
      </p:pic>
      <p:pic>
        <p:nvPicPr>
          <p:cNvPr id="12" name="그림 11">
            <a:extLst>
              <a:ext uri="{FF2B5EF4-FFF2-40B4-BE49-F238E27FC236}">
                <a16:creationId xmlns:a16="http://schemas.microsoft.com/office/drawing/2014/main" id="{63D8F42C-AF31-59A8-0ABF-3A94798F0619}"/>
              </a:ext>
            </a:extLst>
          </p:cNvPr>
          <p:cNvPicPr>
            <a:picLocks noChangeAspect="1"/>
          </p:cNvPicPr>
          <p:nvPr/>
        </p:nvPicPr>
        <p:blipFill>
          <a:blip r:embed="rId5"/>
          <a:stretch>
            <a:fillRect/>
          </a:stretch>
        </p:blipFill>
        <p:spPr>
          <a:xfrm>
            <a:off x="4332099" y="2622282"/>
            <a:ext cx="3372738" cy="2811600"/>
          </a:xfrm>
          <a:prstGeom prst="rect">
            <a:avLst/>
          </a:prstGeom>
        </p:spPr>
      </p:pic>
      <p:pic>
        <p:nvPicPr>
          <p:cNvPr id="15" name="그림 14">
            <a:extLst>
              <a:ext uri="{FF2B5EF4-FFF2-40B4-BE49-F238E27FC236}">
                <a16:creationId xmlns:a16="http://schemas.microsoft.com/office/drawing/2014/main" id="{49546B20-77BB-5145-7107-F403A0908592}"/>
              </a:ext>
            </a:extLst>
          </p:cNvPr>
          <p:cNvPicPr>
            <a:picLocks noChangeAspect="1"/>
          </p:cNvPicPr>
          <p:nvPr/>
        </p:nvPicPr>
        <p:blipFill>
          <a:blip r:embed="rId6"/>
          <a:stretch>
            <a:fillRect/>
          </a:stretch>
        </p:blipFill>
        <p:spPr>
          <a:xfrm>
            <a:off x="8248709" y="2622282"/>
            <a:ext cx="3402272" cy="2811600"/>
          </a:xfrm>
          <a:prstGeom prst="rect">
            <a:avLst/>
          </a:prstGeom>
        </p:spPr>
      </p:pic>
    </p:spTree>
    <p:extLst>
      <p:ext uri="{BB962C8B-B14F-4D97-AF65-F5344CB8AC3E}">
        <p14:creationId xmlns:p14="http://schemas.microsoft.com/office/powerpoint/2010/main" val="776121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1111" name="그룹 1110">
            <a:extLst>
              <a:ext uri="{FF2B5EF4-FFF2-40B4-BE49-F238E27FC236}">
                <a16:creationId xmlns:a16="http://schemas.microsoft.com/office/drawing/2014/main" id="{EC5C2634-9ADC-B973-C3C6-7CFFE5C3D31C}"/>
              </a:ext>
            </a:extLst>
          </p:cNvPr>
          <p:cNvGrpSpPr/>
          <p:nvPr/>
        </p:nvGrpSpPr>
        <p:grpSpPr>
          <a:xfrm>
            <a:off x="0" y="-3"/>
            <a:ext cx="12192001" cy="6748557"/>
            <a:chOff x="0" y="-3"/>
            <a:chExt cx="12192001" cy="6748557"/>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51318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도식화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8" name="직사각형 7">
              <a:extLst>
                <a:ext uri="{FF2B5EF4-FFF2-40B4-BE49-F238E27FC236}">
                  <a16:creationId xmlns:a16="http://schemas.microsoft.com/office/drawing/2014/main" id="{4DC034A0-DDC7-3413-6897-1A6C7B6D966B}"/>
                </a:ext>
              </a:extLst>
            </p:cNvPr>
            <p:cNvSpPr/>
            <p:nvPr/>
          </p:nvSpPr>
          <p:spPr>
            <a:xfrm>
              <a:off x="28050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err="1">
                  <a:solidFill>
                    <a:schemeClr val="bg1"/>
                  </a:solidFill>
                  <a:latin typeface="여기어때 잘난체" panose="020B0600000101010101" pitchFamily="50" charset="-127"/>
                  <a:ea typeface="여기어때 잘난체" panose="020B0600000101010101" pitchFamily="50" charset="-127"/>
                </a:rPr>
                <a:t>전처리</a:t>
              </a:r>
              <a:r>
                <a:rPr lang="ko-KR" altLang="en-US" sz="1600" b="1" dirty="0">
                  <a:solidFill>
                    <a:schemeClr val="bg1"/>
                  </a:solidFill>
                  <a:latin typeface="여기어때 잘난체" panose="020B0600000101010101" pitchFamily="50" charset="-127"/>
                  <a:ea typeface="여기어때 잘난체" panose="020B0600000101010101" pitchFamily="50" charset="-127"/>
                </a:rPr>
                <a:t> 데이터</a:t>
              </a:r>
            </a:p>
          </p:txBody>
        </p:sp>
        <p:sp>
          <p:nvSpPr>
            <p:cNvPr id="10" name="직사각형 9">
              <a:extLst>
                <a:ext uri="{FF2B5EF4-FFF2-40B4-BE49-F238E27FC236}">
                  <a16:creationId xmlns:a16="http://schemas.microsoft.com/office/drawing/2014/main" id="{4B912198-9DB0-F100-67A9-FDC076AB4984}"/>
                </a:ext>
              </a:extLst>
            </p:cNvPr>
            <p:cNvSpPr/>
            <p:nvPr/>
          </p:nvSpPr>
          <p:spPr>
            <a:xfrm>
              <a:off x="230205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기능 어플</a:t>
              </a:r>
            </a:p>
          </p:txBody>
        </p:sp>
        <p:sp>
          <p:nvSpPr>
            <p:cNvPr id="11" name="직사각형 10">
              <a:extLst>
                <a:ext uri="{FF2B5EF4-FFF2-40B4-BE49-F238E27FC236}">
                  <a16:creationId xmlns:a16="http://schemas.microsoft.com/office/drawing/2014/main" id="{22B5E1C4-78AC-6EB6-9164-F85A267E5CD5}"/>
                </a:ext>
              </a:extLst>
            </p:cNvPr>
            <p:cNvSpPr/>
            <p:nvPr/>
          </p:nvSpPr>
          <p:spPr>
            <a:xfrm>
              <a:off x="4323600" y="1412131"/>
              <a:ext cx="36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연동 과정</a:t>
              </a:r>
            </a:p>
          </p:txBody>
        </p:sp>
        <p:sp>
          <p:nvSpPr>
            <p:cNvPr id="12" name="직사각형 11">
              <a:extLst>
                <a:ext uri="{FF2B5EF4-FFF2-40B4-BE49-F238E27FC236}">
                  <a16:creationId xmlns:a16="http://schemas.microsoft.com/office/drawing/2014/main" id="{BAEAD415-D80E-53A1-ABD6-B4112EA72299}"/>
                </a:ext>
              </a:extLst>
            </p:cNvPr>
            <p:cNvSpPr/>
            <p:nvPr/>
          </p:nvSpPr>
          <p:spPr>
            <a:xfrm>
              <a:off x="814515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메인 어플</a:t>
              </a:r>
            </a:p>
          </p:txBody>
        </p:sp>
        <p:sp>
          <p:nvSpPr>
            <p:cNvPr id="14" name="직사각형 13">
              <a:extLst>
                <a:ext uri="{FF2B5EF4-FFF2-40B4-BE49-F238E27FC236}">
                  <a16:creationId xmlns:a16="http://schemas.microsoft.com/office/drawing/2014/main" id="{1E45EC58-0D0C-CE3C-B417-8269FF528245}"/>
                </a:ext>
              </a:extLst>
            </p:cNvPr>
            <p:cNvSpPr/>
            <p:nvPr/>
          </p:nvSpPr>
          <p:spPr>
            <a:xfrm>
              <a:off x="1016670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웹 배포</a:t>
              </a:r>
            </a:p>
          </p:txBody>
        </p:sp>
        <p:sp>
          <p:nvSpPr>
            <p:cNvPr id="15" name="직사각형 14">
              <a:extLst>
                <a:ext uri="{FF2B5EF4-FFF2-40B4-BE49-F238E27FC236}">
                  <a16:creationId xmlns:a16="http://schemas.microsoft.com/office/drawing/2014/main" id="{95892626-6A32-72FA-0F60-279AB5F2A604}"/>
                </a:ext>
              </a:extLst>
            </p:cNvPr>
            <p:cNvSpPr/>
            <p:nvPr/>
          </p:nvSpPr>
          <p:spPr>
            <a:xfrm>
              <a:off x="28050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0" name="직사각형 19">
              <a:extLst>
                <a:ext uri="{FF2B5EF4-FFF2-40B4-BE49-F238E27FC236}">
                  <a16:creationId xmlns:a16="http://schemas.microsoft.com/office/drawing/2014/main" id="{5314A2C3-BAFF-B2E0-1B81-BC49D57349BC}"/>
                </a:ext>
              </a:extLst>
            </p:cNvPr>
            <p:cNvSpPr/>
            <p:nvPr/>
          </p:nvSpPr>
          <p:spPr>
            <a:xfrm>
              <a:off x="230205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1" name="직사각형 20">
              <a:extLst>
                <a:ext uri="{FF2B5EF4-FFF2-40B4-BE49-F238E27FC236}">
                  <a16:creationId xmlns:a16="http://schemas.microsoft.com/office/drawing/2014/main" id="{614FABF4-B591-3EA4-239B-195D8380CBFD}"/>
                </a:ext>
              </a:extLst>
            </p:cNvPr>
            <p:cNvSpPr/>
            <p:nvPr/>
          </p:nvSpPr>
          <p:spPr>
            <a:xfrm>
              <a:off x="4323600" y="2118511"/>
              <a:ext cx="36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3" name="직사각형 22">
              <a:extLst>
                <a:ext uri="{FF2B5EF4-FFF2-40B4-BE49-F238E27FC236}">
                  <a16:creationId xmlns:a16="http://schemas.microsoft.com/office/drawing/2014/main" id="{7B2FF462-D921-19B9-5016-DF16BD9C5B5C}"/>
                </a:ext>
              </a:extLst>
            </p:cNvPr>
            <p:cNvSpPr/>
            <p:nvPr/>
          </p:nvSpPr>
          <p:spPr>
            <a:xfrm>
              <a:off x="814515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4" name="직사각형 23">
              <a:extLst>
                <a:ext uri="{FF2B5EF4-FFF2-40B4-BE49-F238E27FC236}">
                  <a16:creationId xmlns:a16="http://schemas.microsoft.com/office/drawing/2014/main" id="{813024A3-F2BA-86C2-8B5C-0723D5C4D31E}"/>
                </a:ext>
              </a:extLst>
            </p:cNvPr>
            <p:cNvSpPr/>
            <p:nvPr/>
          </p:nvSpPr>
          <p:spPr>
            <a:xfrm>
              <a:off x="10166700" y="2118511"/>
              <a:ext cx="1800000" cy="420080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pic>
          <p:nvPicPr>
            <p:cNvPr id="1028" name="Picture 4" descr="Streamlit logo on light background">
              <a:extLst>
                <a:ext uri="{FF2B5EF4-FFF2-40B4-BE49-F238E27FC236}">
                  <a16:creationId xmlns:a16="http://schemas.microsoft.com/office/drawing/2014/main" id="{472F0644-C387-959B-BDC1-D881950E6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445" y="3736011"/>
              <a:ext cx="1620509" cy="948077"/>
            </a:xfrm>
            <a:prstGeom prst="rect">
              <a:avLst/>
            </a:prstGeom>
            <a:noFill/>
            <a:extLst>
              <a:ext uri="{909E8E84-426E-40DD-AFC4-6F175D3DCCD1}">
                <a14:hiddenFill xmlns:a14="http://schemas.microsoft.com/office/drawing/2010/main">
                  <a:solidFill>
                    <a:srgbClr val="FFFFFF"/>
                  </a:solidFill>
                </a14:hiddenFill>
              </a:ext>
            </a:extLst>
          </p:spPr>
        </p:pic>
        <p:sp>
          <p:nvSpPr>
            <p:cNvPr id="27" name="육각형 26">
              <a:extLst>
                <a:ext uri="{FF2B5EF4-FFF2-40B4-BE49-F238E27FC236}">
                  <a16:creationId xmlns:a16="http://schemas.microsoft.com/office/drawing/2014/main" id="{80D9D257-BF05-0E79-63B2-EBD2EB211F06}"/>
                </a:ext>
              </a:extLst>
            </p:cNvPr>
            <p:cNvSpPr/>
            <p:nvPr/>
          </p:nvSpPr>
          <p:spPr>
            <a:xfrm>
              <a:off x="648365" y="2485979"/>
              <a:ext cx="1088037" cy="937963"/>
            </a:xfrm>
            <a:prstGeom prst="hexagon">
              <a:avLst/>
            </a:prstGeom>
            <a:solidFill>
              <a:srgbClr val="EE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데이터</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프레임</a:t>
              </a:r>
            </a:p>
          </p:txBody>
        </p:sp>
        <p:sp>
          <p:nvSpPr>
            <p:cNvPr id="31" name="육각형 30">
              <a:extLst>
                <a:ext uri="{FF2B5EF4-FFF2-40B4-BE49-F238E27FC236}">
                  <a16:creationId xmlns:a16="http://schemas.microsoft.com/office/drawing/2014/main" id="{6B983F8D-F80D-1220-7372-10DCA6F54FCC}"/>
                </a:ext>
              </a:extLst>
            </p:cNvPr>
            <p:cNvSpPr/>
            <p:nvPr/>
          </p:nvSpPr>
          <p:spPr>
            <a:xfrm>
              <a:off x="648365" y="5052290"/>
              <a:ext cx="1088037" cy="937963"/>
            </a:xfrm>
            <a:prstGeom prst="hexagon">
              <a:avLst/>
            </a:prstGeom>
            <a:solidFill>
              <a:srgbClr val="EE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예측</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모델</a:t>
              </a:r>
            </a:p>
          </p:txBody>
        </p:sp>
        <p:sp>
          <p:nvSpPr>
            <p:cNvPr id="32" name="육각형 31">
              <a:extLst>
                <a:ext uri="{FF2B5EF4-FFF2-40B4-BE49-F238E27FC236}">
                  <a16:creationId xmlns:a16="http://schemas.microsoft.com/office/drawing/2014/main" id="{7D9FEC46-2A68-7D7C-FFFA-06610891C09A}"/>
                </a:ext>
              </a:extLst>
            </p:cNvPr>
            <p:cNvSpPr/>
            <p:nvPr/>
          </p:nvSpPr>
          <p:spPr>
            <a:xfrm>
              <a:off x="648365" y="3749933"/>
              <a:ext cx="1088037" cy="937963"/>
            </a:xfrm>
            <a:prstGeom prst="hexagon">
              <a:avLst>
                <a:gd name="adj" fmla="val 0"/>
                <a:gd name="vf" fmla="val 115470"/>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여기어때 잘난체" panose="020B0600000101010101" pitchFamily="50" charset="-127"/>
                  <a:ea typeface="여기어때 잘난체" panose="020B0600000101010101" pitchFamily="50" charset="-127"/>
                </a:rPr>
                <a:t>실거래</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인프라</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경기지수</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등등</a:t>
              </a:r>
              <a:r>
                <a:rPr lang="en-US" altLang="ko-KR" b="1" dirty="0">
                  <a:solidFill>
                    <a:schemeClr val="tx1"/>
                  </a:solidFill>
                  <a:latin typeface="여기어때 잘난체" panose="020B0600000101010101" pitchFamily="50" charset="-127"/>
                  <a:ea typeface="여기어때 잘난체" panose="020B0600000101010101" pitchFamily="50" charset="-127"/>
                </a:rPr>
                <a:t>…</a:t>
              </a:r>
            </a:p>
          </p:txBody>
        </p:sp>
        <p:sp>
          <p:nvSpPr>
            <p:cNvPr id="39" name="육각형 38">
              <a:extLst>
                <a:ext uri="{FF2B5EF4-FFF2-40B4-BE49-F238E27FC236}">
                  <a16:creationId xmlns:a16="http://schemas.microsoft.com/office/drawing/2014/main" id="{471C4814-E30C-6F6E-F567-BD70FA6C36E5}"/>
                </a:ext>
              </a:extLst>
            </p:cNvPr>
            <p:cNvSpPr/>
            <p:nvPr/>
          </p:nvSpPr>
          <p:spPr>
            <a:xfrm>
              <a:off x="2669915" y="2485978"/>
              <a:ext cx="1088037" cy="1621165"/>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Home</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app</a:t>
              </a:r>
            </a:p>
          </p:txBody>
        </p:sp>
        <p:sp>
          <p:nvSpPr>
            <p:cNvPr id="45" name="육각형 44">
              <a:extLst>
                <a:ext uri="{FF2B5EF4-FFF2-40B4-BE49-F238E27FC236}">
                  <a16:creationId xmlns:a16="http://schemas.microsoft.com/office/drawing/2014/main" id="{F45905AD-8DF4-180F-493B-5009220B0771}"/>
                </a:ext>
              </a:extLst>
            </p:cNvPr>
            <p:cNvSpPr/>
            <p:nvPr/>
          </p:nvSpPr>
          <p:spPr>
            <a:xfrm>
              <a:off x="2669915" y="4301043"/>
              <a:ext cx="1088037" cy="714422"/>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Prophet</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ML app</a:t>
              </a:r>
            </a:p>
          </p:txBody>
        </p:sp>
        <p:sp>
          <p:nvSpPr>
            <p:cNvPr id="46" name="육각형 45">
              <a:extLst>
                <a:ext uri="{FF2B5EF4-FFF2-40B4-BE49-F238E27FC236}">
                  <a16:creationId xmlns:a16="http://schemas.microsoft.com/office/drawing/2014/main" id="{33A58E1C-5DDC-BA92-EB48-18FC38988644}"/>
                </a:ext>
              </a:extLst>
            </p:cNvPr>
            <p:cNvSpPr/>
            <p:nvPr/>
          </p:nvSpPr>
          <p:spPr>
            <a:xfrm>
              <a:off x="2669915" y="5209364"/>
              <a:ext cx="1088037" cy="714422"/>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Light GBM</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ML app</a:t>
              </a:r>
            </a:p>
          </p:txBody>
        </p:sp>
        <p:cxnSp>
          <p:nvCxnSpPr>
            <p:cNvPr id="50" name="연결선: 꺾임 49">
              <a:extLst>
                <a:ext uri="{FF2B5EF4-FFF2-40B4-BE49-F238E27FC236}">
                  <a16:creationId xmlns:a16="http://schemas.microsoft.com/office/drawing/2014/main" id="{C00DAD59-9C14-152F-5B73-D10E9A932523}"/>
                </a:ext>
              </a:extLst>
            </p:cNvPr>
            <p:cNvCxnSpPr>
              <a:cxnSpLocks/>
              <a:endCxn id="39" idx="3"/>
            </p:cNvCxnSpPr>
            <p:nvPr/>
          </p:nvCxnSpPr>
          <p:spPr>
            <a:xfrm>
              <a:off x="1755515" y="2954960"/>
              <a:ext cx="914400" cy="341601"/>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3D04629E-9FD0-85AA-3064-B3DE6DA750BF}"/>
                </a:ext>
              </a:extLst>
            </p:cNvPr>
            <p:cNvCxnSpPr>
              <a:cxnSpLocks/>
              <a:stCxn id="31" idx="0"/>
            </p:cNvCxnSpPr>
            <p:nvPr/>
          </p:nvCxnSpPr>
          <p:spPr>
            <a:xfrm flipV="1">
              <a:off x="1736402" y="4630598"/>
              <a:ext cx="914400" cy="890674"/>
            </a:xfrm>
            <a:prstGeom prst="bentConnector3">
              <a:avLst>
                <a:gd name="adj1" fmla="val 51042"/>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3D76055B-59F1-D42A-E77B-93A32E0E5211}"/>
                </a:ext>
              </a:extLst>
            </p:cNvPr>
            <p:cNvCxnSpPr>
              <a:cxnSpLocks/>
              <a:stCxn id="31" idx="0"/>
              <a:endCxn id="46" idx="3"/>
            </p:cNvCxnSpPr>
            <p:nvPr/>
          </p:nvCxnSpPr>
          <p:spPr>
            <a:xfrm>
              <a:off x="1736402" y="5521272"/>
              <a:ext cx="933513" cy="45303"/>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20" name="육각형 519">
              <a:extLst>
                <a:ext uri="{FF2B5EF4-FFF2-40B4-BE49-F238E27FC236}">
                  <a16:creationId xmlns:a16="http://schemas.microsoft.com/office/drawing/2014/main" id="{BDD855DF-6F9F-78F5-C856-97A99F9B9136}"/>
                </a:ext>
              </a:extLst>
            </p:cNvPr>
            <p:cNvSpPr/>
            <p:nvPr/>
          </p:nvSpPr>
          <p:spPr>
            <a:xfrm>
              <a:off x="6896100" y="2343102"/>
              <a:ext cx="824252" cy="194159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Home</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2" name="육각형 521">
              <a:extLst>
                <a:ext uri="{FF2B5EF4-FFF2-40B4-BE49-F238E27FC236}">
                  <a16:creationId xmlns:a16="http://schemas.microsoft.com/office/drawing/2014/main" id="{5C4EBB68-0532-9BB0-B142-7F629DCF3981}"/>
                </a:ext>
              </a:extLst>
            </p:cNvPr>
            <p:cNvSpPr/>
            <p:nvPr/>
          </p:nvSpPr>
          <p:spPr>
            <a:xfrm>
              <a:off x="6896100" y="4491543"/>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Prophet</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3" name="육각형 522">
              <a:extLst>
                <a:ext uri="{FF2B5EF4-FFF2-40B4-BE49-F238E27FC236}">
                  <a16:creationId xmlns:a16="http://schemas.microsoft.com/office/drawing/2014/main" id="{69B70971-588D-9787-5329-6507BC4F6EEC}"/>
                </a:ext>
              </a:extLst>
            </p:cNvPr>
            <p:cNvSpPr/>
            <p:nvPr/>
          </p:nvSpPr>
          <p:spPr>
            <a:xfrm>
              <a:off x="689610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Light GBM</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4" name="육각형 523">
              <a:extLst>
                <a:ext uri="{FF2B5EF4-FFF2-40B4-BE49-F238E27FC236}">
                  <a16:creationId xmlns:a16="http://schemas.microsoft.com/office/drawing/2014/main" id="{0F31F324-B2F2-8B9E-1FB5-1E8AD280094F}"/>
                </a:ext>
              </a:extLst>
            </p:cNvPr>
            <p:cNvSpPr/>
            <p:nvPr/>
          </p:nvSpPr>
          <p:spPr>
            <a:xfrm>
              <a:off x="4572000" y="2343105"/>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기준주소</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27" name="육각형 526">
              <a:extLst>
                <a:ext uri="{FF2B5EF4-FFF2-40B4-BE49-F238E27FC236}">
                  <a16:creationId xmlns:a16="http://schemas.microsoft.com/office/drawing/2014/main" id="{109B089D-6B95-5B1C-E834-74A4027DC390}"/>
                </a:ext>
              </a:extLst>
            </p:cNvPr>
            <p:cNvSpPr/>
            <p:nvPr/>
          </p:nvSpPr>
          <p:spPr>
            <a:xfrm>
              <a:off x="457200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선택옵션</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err="1">
                  <a:solidFill>
                    <a:schemeClr val="bg1"/>
                  </a:solidFill>
                  <a:latin typeface="여기어때 잘난체" panose="020B0600000101010101" pitchFamily="50" charset="-127"/>
                  <a:ea typeface="여기어때 잘난체" panose="020B0600000101010101" pitchFamily="50" charset="-127"/>
                </a:rPr>
                <a:t>예측값표기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28" name="육각형 527">
              <a:extLst>
                <a:ext uri="{FF2B5EF4-FFF2-40B4-BE49-F238E27FC236}">
                  <a16:creationId xmlns:a16="http://schemas.microsoft.com/office/drawing/2014/main" id="{73BF422B-6672-B0E3-D912-A6B924895F1F}"/>
                </a:ext>
              </a:extLst>
            </p:cNvPr>
            <p:cNvSpPr/>
            <p:nvPr/>
          </p:nvSpPr>
          <p:spPr>
            <a:xfrm>
              <a:off x="5734050" y="2343105"/>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지도생성</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1" name="육각형 530">
              <a:extLst>
                <a:ext uri="{FF2B5EF4-FFF2-40B4-BE49-F238E27FC236}">
                  <a16:creationId xmlns:a16="http://schemas.microsoft.com/office/drawing/2014/main" id="{AA7F0296-551A-948E-9BFF-3F4212103E0A}"/>
                </a:ext>
              </a:extLst>
            </p:cNvPr>
            <p:cNvSpPr/>
            <p:nvPr/>
          </p:nvSpPr>
          <p:spPr>
            <a:xfrm>
              <a:off x="573405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전세가율</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안전성판단</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4" name="육각형 533">
              <a:extLst>
                <a:ext uri="{FF2B5EF4-FFF2-40B4-BE49-F238E27FC236}">
                  <a16:creationId xmlns:a16="http://schemas.microsoft.com/office/drawing/2014/main" id="{2784B4FA-51F4-9352-C8F2-49D96C0DE3D4}"/>
                </a:ext>
              </a:extLst>
            </p:cNvPr>
            <p:cNvSpPr/>
            <p:nvPr/>
          </p:nvSpPr>
          <p:spPr>
            <a:xfrm>
              <a:off x="4572000" y="276794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거리계산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5" name="육각형 534">
              <a:extLst>
                <a:ext uri="{FF2B5EF4-FFF2-40B4-BE49-F238E27FC236}">
                  <a16:creationId xmlns:a16="http://schemas.microsoft.com/office/drawing/2014/main" id="{ACF774DC-D14D-0E02-4DE4-662227FB6EED}"/>
                </a:ext>
              </a:extLst>
            </p:cNvPr>
            <p:cNvSpPr/>
            <p:nvPr/>
          </p:nvSpPr>
          <p:spPr>
            <a:xfrm>
              <a:off x="5734050" y="276794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목록화</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536" name="연결선: 꺾임 535">
              <a:extLst>
                <a:ext uri="{FF2B5EF4-FFF2-40B4-BE49-F238E27FC236}">
                  <a16:creationId xmlns:a16="http://schemas.microsoft.com/office/drawing/2014/main" id="{37B0F858-4B11-67C1-6092-C013A375B344}"/>
                </a:ext>
              </a:extLst>
            </p:cNvPr>
            <p:cNvCxnSpPr>
              <a:cxnSpLocks/>
              <a:stCxn id="39" idx="0"/>
              <a:endCxn id="524" idx="3"/>
            </p:cNvCxnSpPr>
            <p:nvPr/>
          </p:nvCxnSpPr>
          <p:spPr>
            <a:xfrm flipV="1">
              <a:off x="3757952" y="2487105"/>
              <a:ext cx="814048" cy="809456"/>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0" name="직선 화살표 연결선 549">
              <a:extLst>
                <a:ext uri="{FF2B5EF4-FFF2-40B4-BE49-F238E27FC236}">
                  <a16:creationId xmlns:a16="http://schemas.microsoft.com/office/drawing/2014/main" id="{FAE488CA-A0E4-BC97-4CC7-6E53ADE7EF71}"/>
                </a:ext>
              </a:extLst>
            </p:cNvPr>
            <p:cNvCxnSpPr/>
            <p:nvPr/>
          </p:nvCxnSpPr>
          <p:spPr>
            <a:xfrm>
              <a:off x="5396252" y="248710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1" name="직선 화살표 연결선 550">
              <a:extLst>
                <a:ext uri="{FF2B5EF4-FFF2-40B4-BE49-F238E27FC236}">
                  <a16:creationId xmlns:a16="http://schemas.microsoft.com/office/drawing/2014/main" id="{9FE821CF-DF83-45F2-8AD7-A7AEEC407EAA}"/>
                </a:ext>
              </a:extLst>
            </p:cNvPr>
            <p:cNvCxnSpPr/>
            <p:nvPr/>
          </p:nvCxnSpPr>
          <p:spPr>
            <a:xfrm>
              <a:off x="5396252" y="291194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2" name="직선 화살표 연결선 551">
              <a:extLst>
                <a:ext uri="{FF2B5EF4-FFF2-40B4-BE49-F238E27FC236}">
                  <a16:creationId xmlns:a16="http://schemas.microsoft.com/office/drawing/2014/main" id="{254CBBC4-F383-5D22-A892-025564D1DF8F}"/>
                </a:ext>
              </a:extLst>
            </p:cNvPr>
            <p:cNvCxnSpPr/>
            <p:nvPr/>
          </p:nvCxnSpPr>
          <p:spPr>
            <a:xfrm>
              <a:off x="6558302" y="248710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3" name="직선 화살표 연결선 552">
              <a:extLst>
                <a:ext uri="{FF2B5EF4-FFF2-40B4-BE49-F238E27FC236}">
                  <a16:creationId xmlns:a16="http://schemas.microsoft.com/office/drawing/2014/main" id="{0050FB1F-0613-C09D-15D2-EA60F15E8C94}"/>
                </a:ext>
              </a:extLst>
            </p:cNvPr>
            <p:cNvCxnSpPr/>
            <p:nvPr/>
          </p:nvCxnSpPr>
          <p:spPr>
            <a:xfrm>
              <a:off x="6558302" y="291194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4" name="직선 화살표 연결선 553">
              <a:extLst>
                <a:ext uri="{FF2B5EF4-FFF2-40B4-BE49-F238E27FC236}">
                  <a16:creationId xmlns:a16="http://schemas.microsoft.com/office/drawing/2014/main" id="{FEAC9C73-512D-850E-3EDB-D44849238FB6}"/>
                </a:ext>
              </a:extLst>
            </p:cNvPr>
            <p:cNvCxnSpPr>
              <a:cxnSpLocks/>
            </p:cNvCxnSpPr>
            <p:nvPr/>
          </p:nvCxnSpPr>
          <p:spPr>
            <a:xfrm>
              <a:off x="4984126" y="2631105"/>
              <a:ext cx="0" cy="136843"/>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3" name="육각형 562">
              <a:extLst>
                <a:ext uri="{FF2B5EF4-FFF2-40B4-BE49-F238E27FC236}">
                  <a16:creationId xmlns:a16="http://schemas.microsoft.com/office/drawing/2014/main" id="{836B192B-0825-2883-B773-A020CFEA8F63}"/>
                </a:ext>
              </a:extLst>
            </p:cNvPr>
            <p:cNvSpPr/>
            <p:nvPr/>
          </p:nvSpPr>
          <p:spPr>
            <a:xfrm>
              <a:off x="4572000" y="3681154"/>
              <a:ext cx="1986302" cy="610761"/>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경기변동 추이 그래프</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금리</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경제성장률</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범죄율</a:t>
              </a:r>
              <a:r>
                <a:rPr lang="en-US" altLang="ko-KR" sz="1050" b="1" dirty="0">
                  <a:solidFill>
                    <a:schemeClr val="bg1"/>
                  </a:solidFill>
                  <a:latin typeface="여기어때 잘난체" panose="020B0600000101010101" pitchFamily="50" charset="-127"/>
                  <a:ea typeface="여기어때 잘난체" panose="020B0600000101010101" pitchFamily="50" charset="-127"/>
                </a:rPr>
                <a:t>,</a:t>
              </a:r>
              <a:r>
                <a:rPr lang="ko-KR" altLang="en-US" sz="1050" b="1" dirty="0">
                  <a:solidFill>
                    <a:schemeClr val="bg1"/>
                  </a:solidFill>
                  <a:latin typeface="여기어때 잘난체" panose="020B0600000101010101" pitchFamily="50" charset="-127"/>
                  <a:ea typeface="여기어때 잘난체" panose="020B0600000101010101" pitchFamily="50" charset="-127"/>
                </a:rPr>
                <a:t> 연령별 인구변동추이</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p>
          </p:txBody>
        </p:sp>
        <p:sp>
          <p:nvSpPr>
            <p:cNvPr id="564" name="육각형 563">
              <a:extLst>
                <a:ext uri="{FF2B5EF4-FFF2-40B4-BE49-F238E27FC236}">
                  <a16:creationId xmlns:a16="http://schemas.microsoft.com/office/drawing/2014/main" id="{ACFD8F43-1951-698C-1511-31FE5946C4C7}"/>
                </a:ext>
              </a:extLst>
            </p:cNvPr>
            <p:cNvSpPr/>
            <p:nvPr/>
          </p:nvSpPr>
          <p:spPr>
            <a:xfrm>
              <a:off x="4572000" y="318691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인프라</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65" name="육각형 564">
              <a:extLst>
                <a:ext uri="{FF2B5EF4-FFF2-40B4-BE49-F238E27FC236}">
                  <a16:creationId xmlns:a16="http://schemas.microsoft.com/office/drawing/2014/main" id="{EA8D2A3E-A83B-5E0F-4C09-F36622889317}"/>
                </a:ext>
              </a:extLst>
            </p:cNvPr>
            <p:cNvSpPr/>
            <p:nvPr/>
          </p:nvSpPr>
          <p:spPr>
            <a:xfrm>
              <a:off x="5734050" y="318691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지도생성</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566" name="직선 화살표 연결선 565">
              <a:extLst>
                <a:ext uri="{FF2B5EF4-FFF2-40B4-BE49-F238E27FC236}">
                  <a16:creationId xmlns:a16="http://schemas.microsoft.com/office/drawing/2014/main" id="{D35D767A-5873-6AA2-F9CC-00997D6F2ACA}"/>
                </a:ext>
              </a:extLst>
            </p:cNvPr>
            <p:cNvCxnSpPr>
              <a:cxnSpLocks/>
            </p:cNvCxnSpPr>
            <p:nvPr/>
          </p:nvCxnSpPr>
          <p:spPr>
            <a:xfrm flipV="1">
              <a:off x="1200150" y="3423942"/>
              <a:ext cx="0" cy="325991"/>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4" name="연결선: 꺾임 573">
              <a:extLst>
                <a:ext uri="{FF2B5EF4-FFF2-40B4-BE49-F238E27FC236}">
                  <a16:creationId xmlns:a16="http://schemas.microsoft.com/office/drawing/2014/main" id="{E12264C1-D838-0BAE-3814-CE3BD41DDAE7}"/>
                </a:ext>
              </a:extLst>
            </p:cNvPr>
            <p:cNvCxnSpPr>
              <a:cxnSpLocks/>
              <a:stCxn id="39" idx="0"/>
              <a:endCxn id="564" idx="3"/>
            </p:cNvCxnSpPr>
            <p:nvPr/>
          </p:nvCxnSpPr>
          <p:spPr>
            <a:xfrm>
              <a:off x="3757952" y="3296561"/>
              <a:ext cx="814048" cy="34357"/>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5" name="직선 화살표 연결선 1024">
              <a:extLst>
                <a:ext uri="{FF2B5EF4-FFF2-40B4-BE49-F238E27FC236}">
                  <a16:creationId xmlns:a16="http://schemas.microsoft.com/office/drawing/2014/main" id="{DC44A18A-4F85-9851-AAAD-4BDA9393174C}"/>
                </a:ext>
              </a:extLst>
            </p:cNvPr>
            <p:cNvCxnSpPr/>
            <p:nvPr/>
          </p:nvCxnSpPr>
          <p:spPr>
            <a:xfrm>
              <a:off x="5396252" y="333091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7" name="직선 화살표 연결선 1026">
              <a:extLst>
                <a:ext uri="{FF2B5EF4-FFF2-40B4-BE49-F238E27FC236}">
                  <a16:creationId xmlns:a16="http://schemas.microsoft.com/office/drawing/2014/main" id="{E0C04594-18E4-5231-8F31-078731D82F66}"/>
                </a:ext>
              </a:extLst>
            </p:cNvPr>
            <p:cNvCxnSpPr/>
            <p:nvPr/>
          </p:nvCxnSpPr>
          <p:spPr>
            <a:xfrm>
              <a:off x="6558302" y="333091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30" name="연결선: 꺾임 1029">
              <a:extLst>
                <a:ext uri="{FF2B5EF4-FFF2-40B4-BE49-F238E27FC236}">
                  <a16:creationId xmlns:a16="http://schemas.microsoft.com/office/drawing/2014/main" id="{94BDD01C-8554-6CF5-714B-74AE9FC42930}"/>
                </a:ext>
              </a:extLst>
            </p:cNvPr>
            <p:cNvCxnSpPr>
              <a:cxnSpLocks/>
              <a:stCxn id="39" idx="0"/>
              <a:endCxn id="563" idx="3"/>
            </p:cNvCxnSpPr>
            <p:nvPr/>
          </p:nvCxnSpPr>
          <p:spPr>
            <a:xfrm>
              <a:off x="3757952" y="3296561"/>
              <a:ext cx="814048" cy="689974"/>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33" name="직선 화살표 연결선 1032">
              <a:extLst>
                <a:ext uri="{FF2B5EF4-FFF2-40B4-BE49-F238E27FC236}">
                  <a16:creationId xmlns:a16="http://schemas.microsoft.com/office/drawing/2014/main" id="{7B38C025-6313-EB2D-FAC9-C2DAD587DC60}"/>
                </a:ext>
              </a:extLst>
            </p:cNvPr>
            <p:cNvCxnSpPr/>
            <p:nvPr/>
          </p:nvCxnSpPr>
          <p:spPr>
            <a:xfrm>
              <a:off x="6558302" y="398653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42" name="육각형 1041">
              <a:extLst>
                <a:ext uri="{FF2B5EF4-FFF2-40B4-BE49-F238E27FC236}">
                  <a16:creationId xmlns:a16="http://schemas.microsoft.com/office/drawing/2014/main" id="{1A2FEDA4-B4B7-EB96-B4F5-89608C94FA15}"/>
                </a:ext>
              </a:extLst>
            </p:cNvPr>
            <p:cNvSpPr/>
            <p:nvPr/>
          </p:nvSpPr>
          <p:spPr>
            <a:xfrm>
              <a:off x="4572000" y="4491544"/>
              <a:ext cx="1986302" cy="311988"/>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err="1">
                  <a:solidFill>
                    <a:schemeClr val="bg1"/>
                  </a:solidFill>
                  <a:latin typeface="여기어때 잘난체" panose="020B0600000101010101" pitchFamily="50" charset="-127"/>
                  <a:ea typeface="여기어때 잘난체" panose="020B0600000101010101" pitchFamily="50" charset="-127"/>
                </a:rPr>
                <a:t>선택값에</a:t>
              </a:r>
              <a:r>
                <a:rPr lang="ko-KR" altLang="en-US" sz="1050" b="1" dirty="0">
                  <a:solidFill>
                    <a:schemeClr val="bg1"/>
                  </a:solidFill>
                  <a:latin typeface="여기어때 잘난체" panose="020B0600000101010101" pitchFamily="50" charset="-127"/>
                  <a:ea typeface="여기어때 잘난체" panose="020B0600000101010101" pitchFamily="50" charset="-127"/>
                </a:rPr>
                <a:t> 따른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예측값</a:t>
              </a:r>
              <a:r>
                <a:rPr lang="ko-KR" altLang="en-US" sz="1050" b="1" dirty="0">
                  <a:solidFill>
                    <a:schemeClr val="bg1"/>
                  </a:solidFill>
                  <a:latin typeface="여기어때 잘난체" panose="020B0600000101010101" pitchFamily="50" charset="-127"/>
                  <a:ea typeface="여기어때 잘난체" panose="020B0600000101010101" pitchFamily="50" charset="-127"/>
                </a:rPr>
                <a:t> 표기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1043" name="육각형 1042">
              <a:extLst>
                <a:ext uri="{FF2B5EF4-FFF2-40B4-BE49-F238E27FC236}">
                  <a16:creationId xmlns:a16="http://schemas.microsoft.com/office/drawing/2014/main" id="{ABD67C67-BF26-596D-30AD-11409F772D1B}"/>
                </a:ext>
              </a:extLst>
            </p:cNvPr>
            <p:cNvSpPr/>
            <p:nvPr/>
          </p:nvSpPr>
          <p:spPr>
            <a:xfrm>
              <a:off x="4572000" y="4891972"/>
              <a:ext cx="1986302" cy="311988"/>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예측 모델 변동추이 시각화</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1044" name="연결선: 꺾임 1043">
              <a:extLst>
                <a:ext uri="{FF2B5EF4-FFF2-40B4-BE49-F238E27FC236}">
                  <a16:creationId xmlns:a16="http://schemas.microsoft.com/office/drawing/2014/main" id="{9C1F8D3D-178F-F8B6-72A4-61237E8517C3}"/>
                </a:ext>
              </a:extLst>
            </p:cNvPr>
            <p:cNvCxnSpPr>
              <a:cxnSpLocks/>
              <a:stCxn id="45" idx="0"/>
              <a:endCxn id="1043" idx="3"/>
            </p:cNvCxnSpPr>
            <p:nvPr/>
          </p:nvCxnSpPr>
          <p:spPr>
            <a:xfrm>
              <a:off x="3757952" y="4658254"/>
              <a:ext cx="814048" cy="389712"/>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47" name="연결선: 꺾임 1046">
              <a:extLst>
                <a:ext uri="{FF2B5EF4-FFF2-40B4-BE49-F238E27FC236}">
                  <a16:creationId xmlns:a16="http://schemas.microsoft.com/office/drawing/2014/main" id="{36423C8A-28C8-E120-1128-CD3537BBAF9F}"/>
                </a:ext>
              </a:extLst>
            </p:cNvPr>
            <p:cNvCxnSpPr>
              <a:cxnSpLocks/>
              <a:stCxn id="45" idx="0"/>
              <a:endCxn id="1042" idx="3"/>
            </p:cNvCxnSpPr>
            <p:nvPr/>
          </p:nvCxnSpPr>
          <p:spPr>
            <a:xfrm flipV="1">
              <a:off x="3757952" y="4647538"/>
              <a:ext cx="814048" cy="10716"/>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3" name="직선 화살표 연결선 1052">
              <a:extLst>
                <a:ext uri="{FF2B5EF4-FFF2-40B4-BE49-F238E27FC236}">
                  <a16:creationId xmlns:a16="http://schemas.microsoft.com/office/drawing/2014/main" id="{5DFFC75C-8E6C-D34A-C109-250BACB0A4A4}"/>
                </a:ext>
              </a:extLst>
            </p:cNvPr>
            <p:cNvCxnSpPr/>
            <p:nvPr/>
          </p:nvCxnSpPr>
          <p:spPr>
            <a:xfrm>
              <a:off x="6558302" y="467199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4" name="직선 화살표 연결선 1053">
              <a:extLst>
                <a:ext uri="{FF2B5EF4-FFF2-40B4-BE49-F238E27FC236}">
                  <a16:creationId xmlns:a16="http://schemas.microsoft.com/office/drawing/2014/main" id="{CB2E1BC5-9293-6FEE-CAD2-1961393FFDFC}"/>
                </a:ext>
              </a:extLst>
            </p:cNvPr>
            <p:cNvCxnSpPr/>
            <p:nvPr/>
          </p:nvCxnSpPr>
          <p:spPr>
            <a:xfrm>
              <a:off x="6558302" y="505929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5" name="연결선: 꺾임 1054">
              <a:extLst>
                <a:ext uri="{FF2B5EF4-FFF2-40B4-BE49-F238E27FC236}">
                  <a16:creationId xmlns:a16="http://schemas.microsoft.com/office/drawing/2014/main" id="{3F951399-585C-3299-E998-19CCCDEB441D}"/>
                </a:ext>
              </a:extLst>
            </p:cNvPr>
            <p:cNvCxnSpPr>
              <a:cxnSpLocks/>
              <a:stCxn id="46" idx="0"/>
              <a:endCxn id="527" idx="3"/>
            </p:cNvCxnSpPr>
            <p:nvPr/>
          </p:nvCxnSpPr>
          <p:spPr>
            <a:xfrm>
              <a:off x="3757952" y="5566575"/>
              <a:ext cx="814048" cy="190500"/>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9" name="직선 화살표 연결선 1058">
              <a:extLst>
                <a:ext uri="{FF2B5EF4-FFF2-40B4-BE49-F238E27FC236}">
                  <a16:creationId xmlns:a16="http://schemas.microsoft.com/office/drawing/2014/main" id="{A36EE4A9-4262-3BC4-A337-0405375516E8}"/>
                </a:ext>
              </a:extLst>
            </p:cNvPr>
            <p:cNvCxnSpPr/>
            <p:nvPr/>
          </p:nvCxnSpPr>
          <p:spPr>
            <a:xfrm>
              <a:off x="5396252" y="575707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60" name="직선 화살표 연결선 1059">
              <a:extLst>
                <a:ext uri="{FF2B5EF4-FFF2-40B4-BE49-F238E27FC236}">
                  <a16:creationId xmlns:a16="http://schemas.microsoft.com/office/drawing/2014/main" id="{63616E1C-A41E-836C-9131-623801404058}"/>
                </a:ext>
              </a:extLst>
            </p:cNvPr>
            <p:cNvCxnSpPr/>
            <p:nvPr/>
          </p:nvCxnSpPr>
          <p:spPr>
            <a:xfrm>
              <a:off x="6563162" y="575707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1" name="육각형 1060">
              <a:extLst>
                <a:ext uri="{FF2B5EF4-FFF2-40B4-BE49-F238E27FC236}">
                  <a16:creationId xmlns:a16="http://schemas.microsoft.com/office/drawing/2014/main" id="{D3E57682-BB99-5736-A999-2FF11D89DB11}"/>
                </a:ext>
              </a:extLst>
            </p:cNvPr>
            <p:cNvSpPr/>
            <p:nvPr/>
          </p:nvSpPr>
          <p:spPr>
            <a:xfrm>
              <a:off x="8335726" y="3027037"/>
              <a:ext cx="1408950" cy="3087249"/>
            </a:xfrm>
            <a:prstGeom prst="hexagon">
              <a:avLst>
                <a:gd name="adj" fmla="val 0"/>
                <a:gd name="vf" fmla="val 115470"/>
              </a:avLst>
            </a:prstGeom>
            <a:solidFill>
              <a:srgbClr val="213CB1"/>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Main_app.py</a:t>
              </a:r>
            </a:p>
            <a:p>
              <a:pPr algn="ct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 메뉴구성 ＃</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홈페이지</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전세가격 예측</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전세안전성예측</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a:t>
              </a:r>
              <a:r>
                <a:rPr lang="ko-KR" altLang="en-US" sz="1050" b="1" dirty="0">
                  <a:solidFill>
                    <a:schemeClr val="bg1"/>
                  </a:solidFill>
                  <a:latin typeface="여기어때 잘난체" panose="020B0600000101010101" pitchFamily="50" charset="-127"/>
                  <a:ea typeface="여기어때 잘난체" panose="020B0600000101010101" pitchFamily="50" charset="-127"/>
                </a:rPr>
                <a:t>서비스 제공자</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en-US" altLang="ko-KR" sz="1050" b="1" dirty="0">
                  <a:solidFill>
                    <a:schemeClr val="bg1"/>
                  </a:solidFill>
                  <a:latin typeface="여기어때 잘난체" panose="020B0600000101010101" pitchFamily="50" charset="-127"/>
                  <a:ea typeface="여기어때 잘난체" panose="020B0600000101010101" pitchFamily="50" charset="-127"/>
                </a:rPr>
                <a:t>( PPT</a:t>
              </a:r>
              <a:r>
                <a:rPr lang="ko-KR" altLang="en-US" sz="1050" b="1" dirty="0">
                  <a:solidFill>
                    <a:schemeClr val="bg1"/>
                  </a:solidFill>
                  <a:latin typeface="여기어때 잘난체" panose="020B0600000101010101" pitchFamily="50" charset="-127"/>
                  <a:ea typeface="여기어때 잘난체" panose="020B0600000101010101" pitchFamily="50" charset="-127"/>
                </a:rPr>
                <a:t> </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팀 구성원 </a:t>
              </a:r>
              <a:r>
                <a:rPr lang="en-US" altLang="ko-KR" sz="1050" b="1" dirty="0">
                  <a:solidFill>
                    <a:schemeClr val="bg1"/>
                  </a:solidFill>
                  <a:latin typeface="여기어때 잘난체" panose="020B0600000101010101" pitchFamily="50" charset="-127"/>
                  <a:ea typeface="여기어때 잘난체" panose="020B0600000101010101" pitchFamily="50" charset="-127"/>
                </a:rPr>
                <a:t>)</a:t>
              </a:r>
            </a:p>
          </p:txBody>
        </p:sp>
        <p:sp>
          <p:nvSpPr>
            <p:cNvPr id="1062" name="육각형 1061">
              <a:extLst>
                <a:ext uri="{FF2B5EF4-FFF2-40B4-BE49-F238E27FC236}">
                  <a16:creationId xmlns:a16="http://schemas.microsoft.com/office/drawing/2014/main" id="{3146F898-5F73-4B85-7261-9ADB497543F6}"/>
                </a:ext>
              </a:extLst>
            </p:cNvPr>
            <p:cNvSpPr/>
            <p:nvPr/>
          </p:nvSpPr>
          <p:spPr>
            <a:xfrm>
              <a:off x="8335726" y="2341525"/>
              <a:ext cx="1408950" cy="570423"/>
            </a:xfrm>
            <a:prstGeom prst="hexagon">
              <a:avLst>
                <a:gd name="adj" fmla="val 0"/>
                <a:gd name="vf" fmla="val 115470"/>
              </a:avLst>
            </a:prstGeom>
            <a:solidFill>
              <a:srgbClr val="213CB1"/>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폰트 및</a:t>
              </a:r>
              <a:br>
                <a:rPr lang="en-US" altLang="ko-KR" b="1" dirty="0">
                  <a:solidFill>
                    <a:schemeClr val="bg1"/>
                  </a:solidFill>
                  <a:latin typeface="여기어때 잘난체" panose="020B0600000101010101" pitchFamily="50" charset="-127"/>
                  <a:ea typeface="여기어때 잘난체" panose="020B0600000101010101" pitchFamily="50" charset="-127"/>
                </a:rPr>
              </a:br>
              <a:r>
                <a:rPr lang="ko-KR" altLang="en-US" b="1" dirty="0">
                  <a:solidFill>
                    <a:schemeClr val="bg1"/>
                  </a:solidFill>
                  <a:latin typeface="여기어때 잘난체" panose="020B0600000101010101" pitchFamily="50" charset="-127"/>
                  <a:ea typeface="여기어때 잘난체" panose="020B0600000101010101" pitchFamily="50" charset="-127"/>
                </a:rPr>
                <a:t>메뉴 설정</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1063" name="직선 화살표 연결선 1062">
              <a:extLst>
                <a:ext uri="{FF2B5EF4-FFF2-40B4-BE49-F238E27FC236}">
                  <a16:creationId xmlns:a16="http://schemas.microsoft.com/office/drawing/2014/main" id="{F8A2733E-4A27-C2E7-299C-3180EC55C556}"/>
                </a:ext>
              </a:extLst>
            </p:cNvPr>
            <p:cNvCxnSpPr>
              <a:cxnSpLocks/>
            </p:cNvCxnSpPr>
            <p:nvPr/>
          </p:nvCxnSpPr>
          <p:spPr>
            <a:xfrm>
              <a:off x="9058275" y="2911948"/>
              <a:ext cx="0" cy="115089"/>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89" name="연결선: 꺾임 1088">
              <a:extLst>
                <a:ext uri="{FF2B5EF4-FFF2-40B4-BE49-F238E27FC236}">
                  <a16:creationId xmlns:a16="http://schemas.microsoft.com/office/drawing/2014/main" id="{266E0D93-1399-1C89-8512-D693D499D4E2}"/>
                </a:ext>
              </a:extLst>
            </p:cNvPr>
            <p:cNvCxnSpPr>
              <a:cxnSpLocks/>
              <a:stCxn id="520" idx="0"/>
              <a:endCxn id="1061" idx="3"/>
            </p:cNvCxnSpPr>
            <p:nvPr/>
          </p:nvCxnSpPr>
          <p:spPr>
            <a:xfrm>
              <a:off x="7720352" y="3313898"/>
              <a:ext cx="615374" cy="1256764"/>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5" name="연결선: 꺾임 1094">
              <a:extLst>
                <a:ext uri="{FF2B5EF4-FFF2-40B4-BE49-F238E27FC236}">
                  <a16:creationId xmlns:a16="http://schemas.microsoft.com/office/drawing/2014/main" id="{C326BCC5-566E-96EC-9F85-415E4168E2C2}"/>
                </a:ext>
              </a:extLst>
            </p:cNvPr>
            <p:cNvCxnSpPr>
              <a:cxnSpLocks/>
              <a:stCxn id="522" idx="0"/>
              <a:endCxn id="1061" idx="3"/>
            </p:cNvCxnSpPr>
            <p:nvPr/>
          </p:nvCxnSpPr>
          <p:spPr>
            <a:xfrm flipV="1">
              <a:off x="7720352" y="4570662"/>
              <a:ext cx="615374" cy="278092"/>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9" name="연결선: 꺾임 1098">
              <a:extLst>
                <a:ext uri="{FF2B5EF4-FFF2-40B4-BE49-F238E27FC236}">
                  <a16:creationId xmlns:a16="http://schemas.microsoft.com/office/drawing/2014/main" id="{F9A453F6-0C84-134D-4D14-BF07B2D3CFDE}"/>
                </a:ext>
              </a:extLst>
            </p:cNvPr>
            <p:cNvCxnSpPr>
              <a:cxnSpLocks/>
              <a:stCxn id="523" idx="0"/>
              <a:endCxn id="1061" idx="3"/>
            </p:cNvCxnSpPr>
            <p:nvPr/>
          </p:nvCxnSpPr>
          <p:spPr>
            <a:xfrm flipV="1">
              <a:off x="7720352" y="4570662"/>
              <a:ext cx="615374" cy="1186413"/>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09" name="화살표: 오른쪽 1108">
              <a:extLst>
                <a:ext uri="{FF2B5EF4-FFF2-40B4-BE49-F238E27FC236}">
                  <a16:creationId xmlns:a16="http://schemas.microsoft.com/office/drawing/2014/main" id="{A9DC1944-226A-4238-9238-8619B4129346}"/>
                </a:ext>
              </a:extLst>
            </p:cNvPr>
            <p:cNvSpPr/>
            <p:nvPr/>
          </p:nvSpPr>
          <p:spPr>
            <a:xfrm>
              <a:off x="9811360" y="4016946"/>
              <a:ext cx="545916" cy="274969"/>
            </a:xfrm>
            <a:prstGeom prst="rightArrow">
              <a:avLst>
                <a:gd name="adj1" fmla="val 50000"/>
                <a:gd name="adj2" fmla="val 10038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110" name="직사각형 1109">
              <a:extLst>
                <a:ext uri="{FF2B5EF4-FFF2-40B4-BE49-F238E27FC236}">
                  <a16:creationId xmlns:a16="http://schemas.microsoft.com/office/drawing/2014/main" id="{5434C27F-E2E0-74B9-36BE-B123FFFB8134}"/>
                </a:ext>
              </a:extLst>
            </p:cNvPr>
            <p:cNvSpPr/>
            <p:nvPr/>
          </p:nvSpPr>
          <p:spPr>
            <a:xfrm>
              <a:off x="280500" y="2118511"/>
              <a:ext cx="9664650" cy="420080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grpSp>
    </p:spTree>
    <p:extLst>
      <p:ext uri="{BB962C8B-B14F-4D97-AF65-F5344CB8AC3E}">
        <p14:creationId xmlns:p14="http://schemas.microsoft.com/office/powerpoint/2010/main" val="1269805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mn-ea"/>
                <a:ea typeface="+mn-ea"/>
              </a:rPr>
              <a:t>Streamlit</a:t>
            </a:r>
            <a:r>
              <a:rPr lang="en-US" sz="1800" b="1" dirty="0">
                <a:latin typeface="+mn-ea"/>
                <a:ea typeface="+mn-ea"/>
              </a:rPr>
              <a:t> </a:t>
            </a:r>
            <a:r>
              <a:rPr lang="ko-KR" altLang="en-US" sz="1800" b="1" dirty="0">
                <a:latin typeface="+mn-ea"/>
                <a:ea typeface="+mn-ea"/>
              </a:rPr>
              <a:t>서비스 구현</a:t>
            </a:r>
            <a:endParaRPr sz="1800" b="1" i="0" u="none" strike="noStrike" cap="none" dirty="0">
              <a:solidFill>
                <a:srgbClr val="000000"/>
              </a:solidFill>
              <a:latin typeface="+mn-ea"/>
              <a:ea typeface="+mn-ea"/>
              <a:cs typeface="Arial"/>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mn-ea"/>
                <a:ea typeface="+mn-ea"/>
                <a:cs typeface="Arial"/>
                <a:sym typeface="Arial"/>
              </a:rPr>
              <a:t>메뉴 구성</a:t>
            </a:r>
            <a:endParaRPr sz="1800" b="1" i="0" u="none" strike="noStrike" cap="none" dirty="0">
              <a:solidFill>
                <a:srgbClr val="000000"/>
              </a:solidFill>
              <a:latin typeface="+mn-ea"/>
              <a:ea typeface="+mn-ea"/>
              <a:cs typeface="Arial"/>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mn-ea"/>
                <a:ea typeface="+mn-ea"/>
              </a:rPr>
              <a:t>Streamlit</a:t>
            </a:r>
            <a:r>
              <a:rPr lang="en-US" sz="1800" b="1" dirty="0">
                <a:latin typeface="+mn-ea"/>
                <a:ea typeface="+mn-ea"/>
              </a:rPr>
              <a:t> / </a:t>
            </a:r>
            <a:r>
              <a:rPr lang="ko-KR" altLang="en-US" sz="1800" b="1" dirty="0">
                <a:latin typeface="+mn-ea"/>
                <a:ea typeface="+mn-ea"/>
              </a:rPr>
              <a:t>전세 안전성 예측</a:t>
            </a:r>
            <a:r>
              <a:rPr lang="en-US" sz="1800" b="1" dirty="0">
                <a:latin typeface="+mn-ea"/>
                <a:ea typeface="+mn-ea"/>
              </a:rPr>
              <a:t> / </a:t>
            </a:r>
            <a:r>
              <a:rPr lang="ko-KR" altLang="en-US" sz="1800" b="1" dirty="0">
                <a:latin typeface="+mn-ea"/>
                <a:ea typeface="+mn-ea"/>
              </a:rPr>
              <a:t>예측 모델 구현</a:t>
            </a:r>
            <a:endParaRPr sz="1800" b="1" i="0" u="none" strike="noStrike" cap="none" dirty="0">
              <a:solidFill>
                <a:srgbClr val="000000"/>
              </a:solidFill>
              <a:latin typeface="+mn-ea"/>
              <a:ea typeface="+mn-ea"/>
              <a:cs typeface="Arial"/>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9832921" y="853334"/>
            <a:ext cx="1101722"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mn-ea"/>
                <a:ea typeface="+mn-ea"/>
              </a:rPr>
              <a:t>홈페이지</a:t>
            </a:r>
            <a:endParaRPr lang="en-US" altLang="ko-KR" b="1" cap="none" spc="0" dirty="0">
              <a:ln w="0"/>
              <a:solidFill>
                <a:schemeClr val="tx1"/>
              </a:solidFill>
              <a:latin typeface="+mn-ea"/>
              <a:ea typeface="+mn-ea"/>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mn-ea"/>
                <a:ea typeface="+mn-ea"/>
              </a:rPr>
              <a:t>가격 예측</a:t>
            </a:r>
            <a:endParaRPr lang="en-US" altLang="ko-KR" b="1" cap="none" spc="0" dirty="0">
              <a:ln w="0"/>
              <a:solidFill>
                <a:schemeClr val="tx1"/>
              </a:solidFill>
              <a:latin typeface="+mn-ea"/>
              <a:ea typeface="+mn-ea"/>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mn-ea"/>
                <a:ea typeface="+mn-ea"/>
              </a:rPr>
              <a:t>안전성 평가</a:t>
            </a:r>
            <a:endParaRPr lang="en-US" altLang="ko-KR" b="1" cap="none" spc="0" dirty="0">
              <a:ln w="0"/>
              <a:solidFill>
                <a:schemeClr val="tx1"/>
              </a:solidFill>
              <a:latin typeface="+mn-ea"/>
              <a:ea typeface="+mn-ea"/>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mn-ea"/>
                <a:ea typeface="+mn-ea"/>
              </a:rPr>
              <a:t>제공자</a:t>
            </a:r>
            <a:endParaRPr lang="en-US" altLang="ko-KR" b="1" cap="none" spc="0" dirty="0">
              <a:ln w="0"/>
              <a:solidFill>
                <a:schemeClr val="tx1"/>
              </a:solidFill>
              <a:latin typeface="+mn-ea"/>
              <a:ea typeface="+mn-ea"/>
            </a:endParaRPr>
          </a:p>
        </p:txBody>
      </p:sp>
      <p:pic>
        <p:nvPicPr>
          <p:cNvPr id="18" name="그림 17">
            <a:extLst>
              <a:ext uri="{FF2B5EF4-FFF2-40B4-BE49-F238E27FC236}">
                <a16:creationId xmlns:a16="http://schemas.microsoft.com/office/drawing/2014/main" id="{97207EC5-E802-E663-734B-8E1ECDB09A2C}"/>
              </a:ext>
            </a:extLst>
          </p:cNvPr>
          <p:cNvPicPr>
            <a:picLocks noChangeAspect="1"/>
          </p:cNvPicPr>
          <p:nvPr/>
        </p:nvPicPr>
        <p:blipFill>
          <a:blip r:embed="rId5"/>
          <a:stretch>
            <a:fillRect/>
          </a:stretch>
        </p:blipFill>
        <p:spPr>
          <a:xfrm>
            <a:off x="3610716" y="1984539"/>
            <a:ext cx="8132132" cy="4276193"/>
          </a:xfrm>
          <a:prstGeom prst="rect">
            <a:avLst/>
          </a:prstGeom>
        </p:spPr>
      </p:pic>
    </p:spTree>
    <p:extLst>
      <p:ext uri="{BB962C8B-B14F-4D97-AF65-F5344CB8AC3E}">
        <p14:creationId xmlns:p14="http://schemas.microsoft.com/office/powerpoint/2010/main" val="1327012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162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dirty="0">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61909" y="3500215"/>
            <a:ext cx="1968650"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3782284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기대 </a:t>
            </a: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효과 </a:t>
            </a:r>
            <a:r>
              <a:rPr lang="en-US" altLang="ko-KR" sz="1800" b="1" dirty="0">
                <a:latin typeface="여기어때 잘난체" panose="020B0600000101010101" pitchFamily="50" charset="-127"/>
                <a:ea typeface="여기어때 잘난체" panose="020B0600000101010101" pitchFamily="50" charset="-127"/>
                <a:cs typeface="Malgun Gothic"/>
                <a:sym typeface="Malgun Gothic"/>
              </a:rPr>
              <a:t>&amp; </a:t>
            </a: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한계점</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TextBox 1">
            <a:extLst>
              <a:ext uri="{FF2B5EF4-FFF2-40B4-BE49-F238E27FC236}">
                <a16:creationId xmlns:a16="http://schemas.microsoft.com/office/drawing/2014/main" id="{F3ACE38B-3B81-17C4-21D3-D8D0D09E210B}"/>
              </a:ext>
            </a:extLst>
          </p:cNvPr>
          <p:cNvSpPr txBox="1"/>
          <p:nvPr/>
        </p:nvSpPr>
        <p:spPr>
          <a:xfrm>
            <a:off x="1579673" y="2450823"/>
            <a:ext cx="4805265" cy="3539430"/>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사회초년생의 부동산 전세 계약 </a:t>
            </a:r>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의사결정에 기여</a:t>
            </a:r>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전세가율을 통해 위험 매물인지 판단 가능</a:t>
            </a:r>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희망하는 부동산 근처의 인프라 확인 가능</a:t>
            </a:r>
            <a:endParaRPr lang="en-US" altLang="ko-KR" b="1" dirty="0">
              <a:latin typeface="여기어때 잘난체" panose="020B0600000101010101" pitchFamily="50" charset="-127"/>
              <a:ea typeface="여기어때 잘난체" panose="020B0600000101010101" pitchFamily="50" charset="-127"/>
            </a:endParaRPr>
          </a:p>
          <a:p>
            <a:endParaRPr lang="ko-KR" altLang="en-US" dirty="0">
              <a:latin typeface="여기어때 잘난체" panose="020B0600000101010101" pitchFamily="50" charset="-127"/>
              <a:ea typeface="여기어때 잘난체" panose="020B0600000101010101" pitchFamily="50" charset="-127"/>
            </a:endParaRPr>
          </a:p>
        </p:txBody>
      </p:sp>
      <p:sp>
        <p:nvSpPr>
          <p:cNvPr id="3" name="TextBox 2">
            <a:extLst>
              <a:ext uri="{FF2B5EF4-FFF2-40B4-BE49-F238E27FC236}">
                <a16:creationId xmlns:a16="http://schemas.microsoft.com/office/drawing/2014/main" id="{52A1D35D-55A6-E545-D0EF-2CC8650B2236}"/>
              </a:ext>
            </a:extLst>
          </p:cNvPr>
          <p:cNvSpPr txBox="1"/>
          <p:nvPr/>
        </p:nvSpPr>
        <p:spPr>
          <a:xfrm>
            <a:off x="7478014" y="2450823"/>
            <a:ext cx="4805265" cy="3231654"/>
          </a:xfrm>
          <a:prstGeom prst="rect">
            <a:avLst/>
          </a:prstGeom>
          <a:noFill/>
        </p:spPr>
        <p:txBody>
          <a:bodyPr wrap="square" rtlCol="0">
            <a:spAutoFit/>
          </a:bodyPr>
          <a:lstStyle/>
          <a:p>
            <a:r>
              <a:rPr lang="ko-KR" altLang="en-US" sz="1200" dirty="0">
                <a:latin typeface="여기어때 잘난체" panose="020B0600000101010101" pitchFamily="50" charset="-127"/>
                <a:ea typeface="여기어때 잘난체" panose="020B0600000101010101" pitchFamily="50" charset="-127"/>
              </a:rPr>
              <a:t>서울을 제외한 지역의 부동산 가격을 예측하지 못함</a:t>
            </a:r>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r>
              <a:rPr lang="ko-KR" altLang="en-US" sz="1200" b="1" dirty="0">
                <a:latin typeface="여기어때 잘난체" panose="020B0600000101010101" pitchFamily="50" charset="-127"/>
                <a:ea typeface="여기어때 잘난체" panose="020B0600000101010101" pitchFamily="50" charset="-127"/>
              </a:rPr>
              <a:t>데이터 가정 불만족으로 선형회귀분석 대신 종속변수를 임의의 범위로 나눠 로지스틱 회귀분석으로 진행</a:t>
            </a:r>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r>
              <a:rPr lang="ko-KR" altLang="en-US" sz="1200" dirty="0">
                <a:latin typeface="여기어때 잘난체" panose="020B0600000101010101" pitchFamily="50" charset="-127"/>
                <a:ea typeface="여기어때 잘난체" panose="020B0600000101010101" pitchFamily="50" charset="-127"/>
              </a:rPr>
              <a:t>클래스별</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자치구별로 별도의 모델을 생성하지 못함</a:t>
            </a:r>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r>
              <a:rPr lang="ko-KR" altLang="en-US" sz="1200" b="1" dirty="0">
                <a:latin typeface="여기어때 잘난체" panose="020B0600000101010101" pitchFamily="50" charset="-127"/>
                <a:ea typeface="여기어때 잘난체" panose="020B0600000101010101" pitchFamily="50" charset="-127"/>
              </a:rPr>
              <a:t>통계분석 시  </a:t>
            </a:r>
            <a:r>
              <a:rPr lang="en-US" altLang="ko-KR" sz="1200" b="1" dirty="0">
                <a:latin typeface="여기어때 잘난체" panose="020B0600000101010101" pitchFamily="50" charset="-127"/>
                <a:ea typeface="여기어때 잘난체" panose="020B0600000101010101" pitchFamily="50" charset="-127"/>
              </a:rPr>
              <a:t>Data</a:t>
            </a:r>
            <a:r>
              <a:rPr lang="ko-KR" altLang="en-US" sz="1200" b="1" dirty="0">
                <a:latin typeface="여기어때 잘난체" panose="020B0600000101010101" pitchFamily="50" charset="-127"/>
                <a:ea typeface="여기어때 잘난체" panose="020B0600000101010101" pitchFamily="50" charset="-127"/>
              </a:rPr>
              <a:t> </a:t>
            </a:r>
            <a:r>
              <a:rPr lang="en-US" altLang="ko-KR" sz="1200" b="1" dirty="0">
                <a:latin typeface="여기어때 잘난체" panose="020B0600000101010101" pitchFamily="50" charset="-127"/>
                <a:ea typeface="여기어때 잘난체" panose="020B0600000101010101" pitchFamily="50" charset="-127"/>
              </a:rPr>
              <a:t>leakage</a:t>
            </a:r>
            <a:r>
              <a:rPr lang="ko-KR" altLang="en-US" sz="1200" b="1" dirty="0">
                <a:latin typeface="여기어때 잘난체" panose="020B0600000101010101" pitchFamily="50" charset="-127"/>
                <a:ea typeface="여기어때 잘난체" panose="020B0600000101010101" pitchFamily="50" charset="-127"/>
              </a:rPr>
              <a:t> 고려한 데이터 전처리를 했지만 파이프라인 미사용으로 코드 가독성 향상과 모듈화가 </a:t>
            </a:r>
            <a:endParaRPr lang="en-US" altLang="ko-KR" sz="1200" b="1" dirty="0">
              <a:latin typeface="여기어때 잘난체" panose="020B0600000101010101" pitchFamily="50" charset="-127"/>
              <a:ea typeface="여기어때 잘난체" panose="020B0600000101010101" pitchFamily="50" charset="-127"/>
            </a:endParaRPr>
          </a:p>
          <a:p>
            <a:r>
              <a:rPr lang="ko-KR" altLang="en-US" sz="1200" b="1" dirty="0">
                <a:latin typeface="여기어때 잘난체" panose="020B0600000101010101" pitchFamily="50" charset="-127"/>
                <a:ea typeface="여기어때 잘난체" panose="020B0600000101010101" pitchFamily="50" charset="-127"/>
              </a:rPr>
              <a:t>수행되지 못 함 </a:t>
            </a:r>
            <a:r>
              <a:rPr lang="en-US" altLang="ko-KR" sz="1200" b="1" dirty="0">
                <a:latin typeface="여기어때 잘난체" panose="020B0600000101010101" pitchFamily="50" charset="-127"/>
                <a:ea typeface="여기어때 잘난체" panose="020B0600000101010101" pitchFamily="50" charset="-127"/>
              </a:rPr>
              <a:t>-&gt; </a:t>
            </a:r>
            <a:r>
              <a:rPr lang="ko-KR" altLang="en-US" sz="1200" b="1" dirty="0">
                <a:latin typeface="여기어때 잘난체" panose="020B0600000101010101" pitchFamily="50" charset="-127"/>
                <a:ea typeface="여기어때 잘난체" panose="020B0600000101010101" pitchFamily="50" charset="-127"/>
              </a:rPr>
              <a:t>시간부족으로 변경 못했지만 추후 </a:t>
            </a:r>
            <a:r>
              <a:rPr lang="en-US" altLang="ko-KR" sz="1200" b="1" dirty="0" err="1">
                <a:latin typeface="여기어때 잘난체" panose="020B0600000101010101" pitchFamily="50" charset="-127"/>
                <a:ea typeface="여기어때 잘난체" panose="020B0600000101010101" pitchFamily="50" charset="-127"/>
              </a:rPr>
              <a:t>Github</a:t>
            </a:r>
            <a:r>
              <a:rPr lang="ko-KR" altLang="en-US" sz="1200" b="1" dirty="0">
                <a:latin typeface="여기어때 잘난체" panose="020B0600000101010101" pitchFamily="50" charset="-127"/>
                <a:ea typeface="여기어때 잘난체" panose="020B0600000101010101" pitchFamily="50" charset="-127"/>
              </a:rPr>
              <a:t>에 파이프라인 적용한 코드 업로드</a:t>
            </a:r>
            <a:endParaRPr lang="en-US" altLang="ko-KR" sz="1200" b="1"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r>
              <a:rPr lang="ko-KR" altLang="en-US" sz="1200" dirty="0">
                <a:latin typeface="여기어때 잘난체" panose="020B0600000101010101" pitchFamily="50" charset="-127"/>
                <a:ea typeface="여기어때 잘난체" panose="020B0600000101010101" pitchFamily="50" charset="-127"/>
              </a:rPr>
              <a:t>인프라의 종류가 부족함</a:t>
            </a:r>
          </a:p>
        </p:txBody>
      </p:sp>
      <p:grpSp>
        <p:nvGrpSpPr>
          <p:cNvPr id="8" name="그룹 7">
            <a:extLst>
              <a:ext uri="{FF2B5EF4-FFF2-40B4-BE49-F238E27FC236}">
                <a16:creationId xmlns:a16="http://schemas.microsoft.com/office/drawing/2014/main" id="{873DFFCF-FC27-8169-1841-E5D7C1C75AC3}"/>
              </a:ext>
            </a:extLst>
          </p:cNvPr>
          <p:cNvGrpSpPr/>
          <p:nvPr/>
        </p:nvGrpSpPr>
        <p:grpSpPr>
          <a:xfrm>
            <a:off x="382553" y="1563540"/>
            <a:ext cx="5533055" cy="4513502"/>
            <a:chOff x="662471" y="1558212"/>
            <a:chExt cx="4805267" cy="5190341"/>
          </a:xfrm>
        </p:grpSpPr>
        <p:sp>
          <p:nvSpPr>
            <p:cNvPr id="7" name="사각형: 둥근 위쪽 모서리 6">
              <a:extLst>
                <a:ext uri="{FF2B5EF4-FFF2-40B4-BE49-F238E27FC236}">
                  <a16:creationId xmlns:a16="http://schemas.microsoft.com/office/drawing/2014/main" id="{4038A8C3-355B-2DD6-6F84-F47C2AC8DBBF}"/>
                </a:ext>
              </a:extLst>
            </p:cNvPr>
            <p:cNvSpPr/>
            <p:nvPr/>
          </p:nvSpPr>
          <p:spPr>
            <a:xfrm rot="10800000">
              <a:off x="662471" y="1833464"/>
              <a:ext cx="4805265" cy="4915089"/>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 name="사각형: 둥근 모서리 3">
              <a:extLst>
                <a:ext uri="{FF2B5EF4-FFF2-40B4-BE49-F238E27FC236}">
                  <a16:creationId xmlns:a16="http://schemas.microsoft.com/office/drawing/2014/main" id="{A7ACB60D-AC55-799D-8440-B0FE605F58C9}"/>
                </a:ext>
              </a:extLst>
            </p:cNvPr>
            <p:cNvSpPr/>
            <p:nvPr/>
          </p:nvSpPr>
          <p:spPr>
            <a:xfrm>
              <a:off x="662473" y="1558212"/>
              <a:ext cx="4805265" cy="55050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rgbClr val="FFFFFF"/>
                  </a:solidFill>
                  <a:latin typeface="여기어때 잘난체" panose="020B0600000101010101" pitchFamily="50" charset="-127"/>
                  <a:ea typeface="여기어때 잘난체" panose="020B0600000101010101" pitchFamily="50" charset="-127"/>
                </a:rPr>
                <a:t>기대 효과</a:t>
              </a:r>
              <a:endParaRPr lang="ko-KR" altLang="en-US" dirty="0">
                <a:solidFill>
                  <a:srgbClr val="FFFFFF"/>
                </a:solidFill>
                <a:latin typeface="여기어때 잘난체" panose="020B0600000101010101" pitchFamily="50" charset="-127"/>
                <a:ea typeface="여기어때 잘난체" panose="020B0600000101010101" pitchFamily="50" charset="-127"/>
              </a:endParaRPr>
            </a:p>
          </p:txBody>
        </p:sp>
      </p:grpSp>
      <p:grpSp>
        <p:nvGrpSpPr>
          <p:cNvPr id="9" name="그룹 8">
            <a:extLst>
              <a:ext uri="{FF2B5EF4-FFF2-40B4-BE49-F238E27FC236}">
                <a16:creationId xmlns:a16="http://schemas.microsoft.com/office/drawing/2014/main" id="{882BBB50-DE8B-8A71-2DE9-1571297DCD5E}"/>
              </a:ext>
            </a:extLst>
          </p:cNvPr>
          <p:cNvGrpSpPr/>
          <p:nvPr/>
        </p:nvGrpSpPr>
        <p:grpSpPr>
          <a:xfrm>
            <a:off x="6276394" y="1563540"/>
            <a:ext cx="5533055" cy="4513504"/>
            <a:chOff x="662471" y="1558212"/>
            <a:chExt cx="4805267" cy="5190341"/>
          </a:xfrm>
        </p:grpSpPr>
        <p:sp>
          <p:nvSpPr>
            <p:cNvPr id="10" name="사각형: 둥근 위쪽 모서리 9">
              <a:extLst>
                <a:ext uri="{FF2B5EF4-FFF2-40B4-BE49-F238E27FC236}">
                  <a16:creationId xmlns:a16="http://schemas.microsoft.com/office/drawing/2014/main" id="{BC55EE68-A5AD-1354-D0AC-4FFDE4A67C04}"/>
                </a:ext>
              </a:extLst>
            </p:cNvPr>
            <p:cNvSpPr/>
            <p:nvPr/>
          </p:nvSpPr>
          <p:spPr>
            <a:xfrm rot="10800000">
              <a:off x="662471" y="1833464"/>
              <a:ext cx="4805265" cy="4915089"/>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1" name="사각형: 둥근 모서리 10">
              <a:extLst>
                <a:ext uri="{FF2B5EF4-FFF2-40B4-BE49-F238E27FC236}">
                  <a16:creationId xmlns:a16="http://schemas.microsoft.com/office/drawing/2014/main" id="{8D7343BC-1EE1-CF03-D74C-B1FD3B63A030}"/>
                </a:ext>
              </a:extLst>
            </p:cNvPr>
            <p:cNvSpPr/>
            <p:nvPr/>
          </p:nvSpPr>
          <p:spPr>
            <a:xfrm>
              <a:off x="662473" y="1558212"/>
              <a:ext cx="4805265" cy="55050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FFFFFF"/>
                  </a:solidFill>
                  <a:latin typeface="여기어때 잘난체" panose="020B0600000101010101" pitchFamily="50" charset="-127"/>
                  <a:ea typeface="여기어때 잘난체" panose="020B0600000101010101" pitchFamily="50" charset="-127"/>
                </a:rPr>
                <a:t>한계점</a:t>
              </a:r>
            </a:p>
          </p:txBody>
        </p:sp>
      </p:grpSp>
      <p:pic>
        <p:nvPicPr>
          <p:cNvPr id="15" name="그래픽 14" descr="그룹 단색으로 채워진">
            <a:extLst>
              <a:ext uri="{FF2B5EF4-FFF2-40B4-BE49-F238E27FC236}">
                <a16:creationId xmlns:a16="http://schemas.microsoft.com/office/drawing/2014/main" id="{93BF5B44-8F0F-1056-EE97-66B03157D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7590" y="2301533"/>
            <a:ext cx="914400" cy="914400"/>
          </a:xfrm>
          <a:prstGeom prst="rect">
            <a:avLst/>
          </a:prstGeom>
        </p:spPr>
      </p:pic>
      <p:pic>
        <p:nvPicPr>
          <p:cNvPr id="12" name="그래픽 11" descr="경고 단색으로 채워진">
            <a:extLst>
              <a:ext uri="{FF2B5EF4-FFF2-40B4-BE49-F238E27FC236}">
                <a16:creationId xmlns:a16="http://schemas.microsoft.com/office/drawing/2014/main" id="{18AA2148-BD94-0320-C354-16B203DCC8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472" y="3586605"/>
            <a:ext cx="914400" cy="914400"/>
          </a:xfrm>
          <a:prstGeom prst="rect">
            <a:avLst/>
          </a:prstGeom>
        </p:spPr>
      </p:pic>
      <p:pic>
        <p:nvPicPr>
          <p:cNvPr id="14" name="그래픽 13" descr="핀 있는 지도 윤곽선">
            <a:extLst>
              <a:ext uri="{FF2B5EF4-FFF2-40B4-BE49-F238E27FC236}">
                <a16:creationId xmlns:a16="http://schemas.microsoft.com/office/drawing/2014/main" id="{8610E5D4-B3FA-72D0-589C-24A6960CB1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472" y="5075853"/>
            <a:ext cx="914400" cy="914400"/>
          </a:xfrm>
          <a:prstGeom prst="rect">
            <a:avLst/>
          </a:prstGeom>
        </p:spPr>
      </p:pic>
      <p:pic>
        <p:nvPicPr>
          <p:cNvPr id="17" name="그림 16">
            <a:extLst>
              <a:ext uri="{FF2B5EF4-FFF2-40B4-BE49-F238E27FC236}">
                <a16:creationId xmlns:a16="http://schemas.microsoft.com/office/drawing/2014/main" id="{F10B035A-A2A9-0050-3A0C-BB90DBF94A04}"/>
              </a:ext>
            </a:extLst>
          </p:cNvPr>
          <p:cNvPicPr>
            <a:picLocks noChangeAspect="1"/>
          </p:cNvPicPr>
          <p:nvPr/>
        </p:nvPicPr>
        <p:blipFill>
          <a:blip r:embed="rId10"/>
          <a:stretch>
            <a:fillRect/>
          </a:stretch>
        </p:blipFill>
        <p:spPr>
          <a:xfrm>
            <a:off x="6480813" y="2301533"/>
            <a:ext cx="914400" cy="914400"/>
          </a:xfrm>
          <a:prstGeom prst="rect">
            <a:avLst/>
          </a:prstGeom>
        </p:spPr>
      </p:pic>
      <p:pic>
        <p:nvPicPr>
          <p:cNvPr id="19" name="그림 18">
            <a:extLst>
              <a:ext uri="{FF2B5EF4-FFF2-40B4-BE49-F238E27FC236}">
                <a16:creationId xmlns:a16="http://schemas.microsoft.com/office/drawing/2014/main" id="{8DF4F597-A37D-E70F-FF0F-FEF6C52DCAEB}"/>
              </a:ext>
            </a:extLst>
          </p:cNvPr>
          <p:cNvPicPr>
            <a:picLocks noChangeAspect="1"/>
          </p:cNvPicPr>
          <p:nvPr/>
        </p:nvPicPr>
        <p:blipFill>
          <a:blip r:embed="rId11"/>
          <a:stretch>
            <a:fillRect/>
          </a:stretch>
        </p:blipFill>
        <p:spPr>
          <a:xfrm>
            <a:off x="6435102" y="3586605"/>
            <a:ext cx="914400" cy="914400"/>
          </a:xfrm>
          <a:prstGeom prst="rect">
            <a:avLst/>
          </a:prstGeom>
        </p:spPr>
      </p:pic>
      <p:pic>
        <p:nvPicPr>
          <p:cNvPr id="22" name="그래픽 21" descr="닫기 윤곽선">
            <a:extLst>
              <a:ext uri="{FF2B5EF4-FFF2-40B4-BE49-F238E27FC236}">
                <a16:creationId xmlns:a16="http://schemas.microsoft.com/office/drawing/2014/main" id="{955F4317-D285-6A3C-0C4A-ECA4DCA118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440" y="3403421"/>
            <a:ext cx="1387145" cy="1387145"/>
          </a:xfrm>
          <a:prstGeom prst="rect">
            <a:avLst/>
          </a:prstGeom>
        </p:spPr>
      </p:pic>
      <p:pic>
        <p:nvPicPr>
          <p:cNvPr id="24" name="그림 23">
            <a:extLst>
              <a:ext uri="{FF2B5EF4-FFF2-40B4-BE49-F238E27FC236}">
                <a16:creationId xmlns:a16="http://schemas.microsoft.com/office/drawing/2014/main" id="{6F0536CC-F6C0-5EF8-1B91-EBC3D4A44865}"/>
              </a:ext>
            </a:extLst>
          </p:cNvPr>
          <p:cNvPicPr>
            <a:picLocks noChangeAspect="1"/>
          </p:cNvPicPr>
          <p:nvPr/>
        </p:nvPicPr>
        <p:blipFill>
          <a:blip r:embed="rId14"/>
          <a:stretch>
            <a:fillRect/>
          </a:stretch>
        </p:blipFill>
        <p:spPr>
          <a:xfrm>
            <a:off x="6435102" y="5075853"/>
            <a:ext cx="914400" cy="914400"/>
          </a:xfrm>
          <a:prstGeom prst="rect">
            <a:avLst/>
          </a:prstGeom>
        </p:spPr>
      </p:pic>
    </p:spTree>
    <p:extLst>
      <p:ext uri="{BB962C8B-B14F-4D97-AF65-F5344CB8AC3E}">
        <p14:creationId xmlns:p14="http://schemas.microsoft.com/office/powerpoint/2010/main" val="4843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88" name="Google Shape;188;p4"/>
          <p:cNvGrpSpPr/>
          <p:nvPr/>
        </p:nvGrpSpPr>
        <p:grpSpPr>
          <a:xfrm>
            <a:off x="10027920" y="-3"/>
            <a:ext cx="2164081" cy="781115"/>
            <a:chOff x="9919316" y="4585314"/>
            <a:chExt cx="2272685" cy="1136343"/>
          </a:xfrm>
        </p:grpSpPr>
        <p:sp>
          <p:nvSpPr>
            <p:cNvPr id="189" name="Google Shape;189;p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90" name="Google Shape;190;p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191" name="Google Shape;191;p4"/>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sp>
        <p:nvSpPr>
          <p:cNvPr id="192" name="Google Shape;192;p4"/>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국내</a:t>
            </a:r>
            <a:endParaRPr dirty="0">
              <a:latin typeface="여기어때 잘난체" panose="020B0600000101010101" pitchFamily="50" charset="-127"/>
              <a:ea typeface="여기어때 잘난체" panose="020B0600000101010101" pitchFamily="50" charset="-127"/>
            </a:endParaRPr>
          </a:p>
        </p:txBody>
      </p:sp>
      <p:cxnSp>
        <p:nvCxnSpPr>
          <p:cNvPr id="193" name="Google Shape;193;p4"/>
          <p:cNvCxnSpPr/>
          <p:nvPr/>
        </p:nvCxnSpPr>
        <p:spPr>
          <a:xfrm>
            <a:off x="6096000" y="1985248"/>
            <a:ext cx="0" cy="3197666"/>
          </a:xfrm>
          <a:prstGeom prst="straightConnector1">
            <a:avLst/>
          </a:prstGeom>
          <a:noFill/>
          <a:ln w="9525" cap="flat" cmpd="sng">
            <a:solidFill>
              <a:schemeClr val="dk1"/>
            </a:solidFill>
            <a:prstDash val="dash"/>
            <a:round/>
            <a:headEnd type="none" w="sm" len="sm"/>
            <a:tailEnd type="none" w="sm" len="sm"/>
          </a:ln>
        </p:spPr>
      </p:cxnSp>
      <p:sp>
        <p:nvSpPr>
          <p:cNvPr id="194" name="Google Shape;194;p4"/>
          <p:cNvSpPr/>
          <p:nvPr/>
        </p:nvSpPr>
        <p:spPr>
          <a:xfrm>
            <a:off x="263549" y="3441297"/>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b="0" i="0">
                <a:solidFill>
                  <a:schemeClr val="lt1"/>
                </a:solidFill>
                <a:latin typeface="여기어때 잘난체" panose="020B0600000101010101" pitchFamily="50" charset="-127"/>
                <a:ea typeface="여기어때 잘난체" panose="020B0600000101010101" pitchFamily="50" charset="-127"/>
                <a:cs typeface="Nanum Gothic"/>
                <a:sym typeface="Nanum Gothic"/>
              </a:rPr>
              <a:t>전세사기 특별법 제정 과정에서 피해자들의 의견이 반영되지 못했다는 응답은 85.4%로 대부분 소외감을 나타냈으며 특별법에 따른 피해구제책에 대해 91%가 충분하지 않다고 응답했다. 또 구제책을 아예 모르고 있거나 정책 내용을 이해하지 못하고 있으며 </a:t>
            </a:r>
            <a:r>
              <a:rPr lang="ko-KR" sz="1200" b="1" i="0">
                <a:solidFill>
                  <a:schemeClr val="lt1"/>
                </a:solidFill>
                <a:latin typeface="여기어때 잘난체" panose="020B0600000101010101" pitchFamily="50" charset="-127"/>
                <a:ea typeface="여기어때 잘난체" panose="020B0600000101010101" pitchFamily="50" charset="-127"/>
                <a:cs typeface="Nanum Gothic"/>
                <a:sym typeface="Nanum Gothic"/>
              </a:rPr>
              <a:t>정책이 도움이 안 된다</a:t>
            </a:r>
            <a:r>
              <a:rPr lang="ko-KR" sz="1200" b="0" i="0">
                <a:solidFill>
                  <a:schemeClr val="lt1"/>
                </a:solidFill>
                <a:latin typeface="여기어때 잘난체" panose="020B0600000101010101" pitchFamily="50" charset="-127"/>
                <a:ea typeface="여기어때 잘난체" panose="020B0600000101010101" pitchFamily="50" charset="-127"/>
                <a:cs typeface="Nanum Gothic"/>
                <a:sym typeface="Nanum Gothic"/>
              </a:rPr>
              <a:t>고 응답한 경우가 많았다.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5" name="Google Shape;195;p4"/>
          <p:cNvSpPr/>
          <p:nvPr/>
        </p:nvSpPr>
        <p:spPr>
          <a:xfrm>
            <a:off x="6460715" y="3429946"/>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경기북부경찰청은 부동산 업체 대표 A씨 등 111명을 검거, 8명을 구속했다. 이들은 무자력자를 내세워 주택 126채를 허위 매수하고 전셋값과 매매가를 유사하게 설정하여 전세보증금 약 253억원을 편취한 혐의를 받는다. 조직적으로 역할을 분담하여 세입자들에게 신뢰를 줬으며, 일부는 가짜 전세계약서로 청년전세대출도 받았다.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6" name="Google Shape;196;p4"/>
          <p:cNvSpPr txBox="1"/>
          <p:nvPr/>
        </p:nvSpPr>
        <p:spPr>
          <a:xfrm>
            <a:off x="1284107" y="5548391"/>
            <a:ext cx="1047828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갭 투자를 비롯하여 여러 전세사기 문제가 발생 </a:t>
            </a:r>
            <a:endParaRPr lang="en-US" alt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부동산 시장에 불신 증가 &amp; 불안정한 전세가격 형성에 기여</a:t>
            </a:r>
            <a:endParaRPr sz="1600" dirty="0">
              <a:latin typeface="여기어때 잘난체" panose="020B0600000101010101" pitchFamily="50" charset="-127"/>
              <a:ea typeface="여기어때 잘난체" panose="020B0600000101010101" pitchFamily="50" charset="-127"/>
            </a:endParaRPr>
          </a:p>
        </p:txBody>
      </p:sp>
      <p:pic>
        <p:nvPicPr>
          <p:cNvPr id="197" name="Google Shape;197;p4" descr="텍스트, 스크린샷, 폰트, 화이트이(가) 표시된 사진"/>
          <p:cNvPicPr preferRelativeResize="0"/>
          <p:nvPr/>
        </p:nvPicPr>
        <p:blipFill rotWithShape="1">
          <a:blip r:embed="rId3">
            <a:alphaModFix/>
          </a:blip>
          <a:srcRect/>
          <a:stretch/>
        </p:blipFill>
        <p:spPr>
          <a:xfrm>
            <a:off x="6438390" y="1955667"/>
            <a:ext cx="5291156" cy="1146159"/>
          </a:xfrm>
          <a:prstGeom prst="rect">
            <a:avLst/>
          </a:prstGeom>
          <a:noFill/>
          <a:ln w="9525" cap="flat" cmpd="sng">
            <a:solidFill>
              <a:schemeClr val="dk1"/>
            </a:solidFill>
            <a:prstDash val="solid"/>
            <a:round/>
            <a:headEnd type="none" w="sm" len="sm"/>
            <a:tailEnd type="none" w="sm" len="sm"/>
          </a:ln>
        </p:spPr>
      </p:pic>
      <p:pic>
        <p:nvPicPr>
          <p:cNvPr id="198" name="Google Shape;198;p4"/>
          <p:cNvPicPr preferRelativeResize="0"/>
          <p:nvPr/>
        </p:nvPicPr>
        <p:blipFill rotWithShape="1">
          <a:blip r:embed="rId4">
            <a:alphaModFix/>
          </a:blip>
          <a:srcRect/>
          <a:stretch/>
        </p:blipFill>
        <p:spPr>
          <a:xfrm>
            <a:off x="429611" y="1961235"/>
            <a:ext cx="5135615" cy="1146159"/>
          </a:xfrm>
          <a:prstGeom prst="rect">
            <a:avLst/>
          </a:prstGeom>
          <a:noFill/>
          <a:ln w="9525" cap="flat" cmpd="sng">
            <a:solidFill>
              <a:schemeClr val="dk1"/>
            </a:solidFill>
            <a:prstDash val="solid"/>
            <a:round/>
            <a:headEnd type="none" w="sm" len="sm"/>
            <a:tailEnd type="none" w="sm" len="sm"/>
          </a:ln>
        </p:spPr>
      </p:pic>
      <p:sp>
        <p:nvSpPr>
          <p:cNvPr id="199" name="Google Shape;199;p4"/>
          <p:cNvSpPr/>
          <p:nvPr/>
        </p:nvSpPr>
        <p:spPr>
          <a:xfrm>
            <a:off x="429611" y="5618637"/>
            <a:ext cx="778296" cy="551227"/>
          </a:xfrm>
          <a:prstGeom prst="homePlate">
            <a:avLst>
              <a:gd name="adj" fmla="val 50000"/>
            </a:avLst>
          </a:prstGeom>
          <a:solidFill>
            <a:srgbClr val="4472C4"/>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C4BE938B-C6F3-B6E6-0F5C-A413134FC40C}"/>
              </a:ext>
            </a:extLst>
          </p:cNvPr>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3"/>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162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dirty="0">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b="1"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75329" y="3443481"/>
            <a:ext cx="1968650"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1604122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753442527"/>
              </p:ext>
            </p:extLst>
          </p:nvPr>
        </p:nvGraphicFramePr>
        <p:xfrm>
          <a:off x="331788" y="1391902"/>
          <a:ext cx="11528466" cy="4800303"/>
        </p:xfrm>
        <a:graphic>
          <a:graphicData uri="http://schemas.openxmlformats.org/drawingml/2006/table">
            <a:tbl>
              <a:tblPr>
                <a:noFill/>
              </a:tblPr>
              <a:tblGrid>
                <a:gridCol w="829067">
                  <a:extLst>
                    <a:ext uri="{9D8B030D-6E8A-4147-A177-3AD203B41FA5}">
                      <a16:colId xmlns:a16="http://schemas.microsoft.com/office/drawing/2014/main" val="20000"/>
                    </a:ext>
                  </a:extLst>
                </a:gridCol>
                <a:gridCol w="3159033">
                  <a:extLst>
                    <a:ext uri="{9D8B030D-6E8A-4147-A177-3AD203B41FA5}">
                      <a16:colId xmlns:a16="http://schemas.microsoft.com/office/drawing/2014/main" val="20001"/>
                    </a:ext>
                  </a:extLst>
                </a:gridCol>
                <a:gridCol w="3351933">
                  <a:extLst>
                    <a:ext uri="{9D8B030D-6E8A-4147-A177-3AD203B41FA5}">
                      <a16:colId xmlns:a16="http://schemas.microsoft.com/office/drawing/2014/main" val="20002"/>
                    </a:ext>
                  </a:extLst>
                </a:gridCol>
                <a:gridCol w="1207533">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Year</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계약년도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Month</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계약월월</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600" dirty="0" err="1">
                          <a:latin typeface="여기어때 잘난체" panose="020B0600000101010101" pitchFamily="50" charset="-127"/>
                          <a:ea typeface="여기어때 잘난체" panose="020B0600000101010101" pitchFamily="50" charset="-127"/>
                        </a:rPr>
                        <a:t>YearMonth</a:t>
                      </a:r>
                      <a:endParaRPr lang="en-US" altLang="ko-K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년월</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600" dirty="0" err="1">
                          <a:latin typeface="여기어때 잘난체" panose="020B0600000101010101" pitchFamily="50" charset="-127"/>
                          <a:ea typeface="여기어때 잘난체" panose="020B0600000101010101" pitchFamily="50" charset="-127"/>
                        </a:rPr>
                        <a:t>Region_Name</a:t>
                      </a:r>
                      <a:endParaRPr lang="en-US" altLang="ko-K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자치구명</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object</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5</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Floor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층</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6</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Building_Age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건물연수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계약년도</a:t>
                      </a:r>
                      <a:r>
                        <a:rPr lang="ko-KR" altLang="en-US" sz="1600" dirty="0">
                          <a:latin typeface="여기어때 잘난체" panose="020B0600000101010101" pitchFamily="50" charset="-127"/>
                          <a:ea typeface="여기어때 잘난체" panose="020B0600000101010101" pitchFamily="50" charset="-127"/>
                        </a:rPr>
                        <a:t> </a:t>
                      </a:r>
                      <a:r>
                        <a:rPr lang="en-US" altLang="ko-KR" sz="1600" dirty="0">
                          <a:latin typeface="여기어때 잘난체" panose="020B0600000101010101" pitchFamily="50" charset="-127"/>
                          <a:ea typeface="여기어때 잘난체" panose="020B0600000101010101" pitchFamily="50" charset="-127"/>
                        </a:rPr>
                        <a:t>- </a:t>
                      </a:r>
                      <a:r>
                        <a:rPr lang="ko-KR" altLang="en-US" sz="1600" dirty="0" err="1">
                          <a:latin typeface="여기어때 잘난체" panose="020B0600000101010101" pitchFamily="50" charset="-127"/>
                          <a:ea typeface="여기어때 잘난체" panose="020B0600000101010101" pitchFamily="50" charset="-127"/>
                        </a:rPr>
                        <a:t>건축년도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7</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Building_Use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건물용도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dirty="0">
                          <a:latin typeface="여기어때 잘난체" panose="020B0600000101010101" pitchFamily="50" charset="-127"/>
                          <a:ea typeface="여기어때 잘난체" panose="020B0600000101010101" pitchFamily="50" charset="-127"/>
                        </a:rPr>
                        <a:t>object</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8</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JS_BA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임대면적</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249F7884-1FD8-2EB8-E09B-FD921135CB1E}"/>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1548683137"/>
              </p:ext>
            </p:extLst>
          </p:nvPr>
        </p:nvGraphicFramePr>
        <p:xfrm>
          <a:off x="331788" y="1391902"/>
          <a:ext cx="11528466" cy="4800303"/>
        </p:xfrm>
        <a:graphic>
          <a:graphicData uri="http://schemas.openxmlformats.org/drawingml/2006/table">
            <a:tbl>
              <a:tblPr>
                <a:noFill/>
              </a:tblPr>
              <a:tblGrid>
                <a:gridCol w="829067">
                  <a:extLst>
                    <a:ext uri="{9D8B030D-6E8A-4147-A177-3AD203B41FA5}">
                      <a16:colId xmlns:a16="http://schemas.microsoft.com/office/drawing/2014/main" val="20000"/>
                    </a:ext>
                  </a:extLst>
                </a:gridCol>
                <a:gridCol w="3159033">
                  <a:extLst>
                    <a:ext uri="{9D8B030D-6E8A-4147-A177-3AD203B41FA5}">
                      <a16:colId xmlns:a16="http://schemas.microsoft.com/office/drawing/2014/main" val="20001"/>
                    </a:ext>
                  </a:extLst>
                </a:gridCol>
                <a:gridCol w="3351933">
                  <a:extLst>
                    <a:ext uri="{9D8B030D-6E8A-4147-A177-3AD203B41FA5}">
                      <a16:colId xmlns:a16="http://schemas.microsoft.com/office/drawing/2014/main" val="20002"/>
                    </a:ext>
                  </a:extLst>
                </a:gridCol>
                <a:gridCol w="1207533">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9</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Population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인구수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10</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기준금리</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UR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실업률</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LC_index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선행종합지수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CA_index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동행종합지수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TC_index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후행종합지수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15</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SDT_index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전세수급동향 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16</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HSP_index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공동주택 매매 실거래가격지수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F9C80201-3BDE-EAD2-B34C-25413BB608A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extLst>
      <p:ext uri="{BB962C8B-B14F-4D97-AF65-F5344CB8AC3E}">
        <p14:creationId xmlns:p14="http://schemas.microsoft.com/office/powerpoint/2010/main" val="1085319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1029200172"/>
              </p:ext>
            </p:extLst>
          </p:nvPr>
        </p:nvGraphicFramePr>
        <p:xfrm>
          <a:off x="331788" y="1391902"/>
          <a:ext cx="11537995" cy="4937456"/>
        </p:xfrm>
        <a:graphic>
          <a:graphicData uri="http://schemas.openxmlformats.org/drawingml/2006/table">
            <a:tbl>
              <a:tblPr>
                <a:noFill/>
              </a:tblPr>
              <a:tblGrid>
                <a:gridCol w="829752">
                  <a:extLst>
                    <a:ext uri="{9D8B030D-6E8A-4147-A177-3AD203B41FA5}">
                      <a16:colId xmlns:a16="http://schemas.microsoft.com/office/drawing/2014/main" val="20000"/>
                    </a:ext>
                  </a:extLst>
                </a:gridCol>
                <a:gridCol w="3393043">
                  <a:extLst>
                    <a:ext uri="{9D8B030D-6E8A-4147-A177-3AD203B41FA5}">
                      <a16:colId xmlns:a16="http://schemas.microsoft.com/office/drawing/2014/main" val="20001"/>
                    </a:ext>
                  </a:extLst>
                </a:gridCol>
                <a:gridCol w="3123305">
                  <a:extLst>
                    <a:ext uri="{9D8B030D-6E8A-4147-A177-3AD203B41FA5}">
                      <a16:colId xmlns:a16="http://schemas.microsoft.com/office/drawing/2014/main" val="20002"/>
                    </a:ext>
                  </a:extLst>
                </a:gridCol>
                <a:gridCol w="1494146">
                  <a:extLst>
                    <a:ext uri="{9D8B030D-6E8A-4147-A177-3AD203B41FA5}">
                      <a16:colId xmlns:a16="http://schemas.microsoft.com/office/drawing/2014/main" val="20003"/>
                    </a:ext>
                  </a:extLst>
                </a:gridCol>
                <a:gridCol w="2697749">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17</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Crime_Rates</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범죄율</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인구수</a:t>
                      </a:r>
                      <a:r>
                        <a:rPr lang="en-US" altLang="ko-KR" sz="1600" dirty="0">
                          <a:latin typeface="여기어때 잘난체" panose="020B0600000101010101" pitchFamily="50" charset="-127"/>
                          <a:ea typeface="여기어때 잘난체" panose="020B0600000101010101" pitchFamily="50" charset="-127"/>
                        </a:rPr>
                        <a:t>/</a:t>
                      </a:r>
                      <a:r>
                        <a:rPr lang="ko-KR" altLang="en-US" sz="1600" dirty="0">
                          <a:latin typeface="여기어때 잘난체" panose="020B0600000101010101" pitchFamily="50" charset="-127"/>
                          <a:ea typeface="여기어때 잘난체" panose="020B0600000101010101" pitchFamily="50" charset="-127"/>
                        </a:rPr>
                        <a:t>발생횟수 </a:t>
                      </a:r>
                      <a:r>
                        <a:rPr lang="en-US" altLang="ko-KR" sz="1600" dirty="0">
                          <a:latin typeface="여기어때 잘난체" panose="020B0600000101010101" pitchFamily="50" charset="-127"/>
                          <a:ea typeface="여기어때 잘난체" panose="020B0600000101010101" pitchFamily="50" charset="-127"/>
                        </a:rPr>
                        <a:t>X 100</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18</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latitude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위도</a:t>
                      </a: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19</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longitude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경도</a:t>
                      </a: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20</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Sell_Price_mean</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평균 매매가격</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400" dirty="0" err="1">
                          <a:latin typeface="여기어때 잘난체" panose="020B0600000101010101" pitchFamily="50" charset="-127"/>
                          <a:ea typeface="여기어때 잘난체" panose="020B0600000101010101" pitchFamily="50" charset="-127"/>
                        </a:rPr>
                        <a:t>년도별</a:t>
                      </a:r>
                      <a:r>
                        <a:rPr lang="en-US" altLang="ko-KR" sz="1400" dirty="0">
                          <a:latin typeface="여기어때 잘난체" panose="020B0600000101010101" pitchFamily="50" charset="-127"/>
                          <a:ea typeface="여기어때 잘난체" panose="020B0600000101010101" pitchFamily="50" charset="-127"/>
                        </a:rPr>
                        <a:t>,</a:t>
                      </a:r>
                      <a:r>
                        <a:rPr lang="ko-KR" altLang="en-US" sz="1400" dirty="0">
                          <a:latin typeface="여기어때 잘난체" panose="020B0600000101010101" pitchFamily="50" charset="-127"/>
                          <a:ea typeface="여기어때 잘난체" panose="020B0600000101010101" pitchFamily="50" charset="-127"/>
                        </a:rPr>
                        <a:t> 월별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구별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유형별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주소별 평균 매매 가격</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Shortest_Distance_to_Subway</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지하철역까지의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Shortest_Distance_to_University</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대학까지의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Shortest_Distance_to_School</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학교</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초</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중</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고등학교</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JS_Price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전세가격</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F9C80201-3BDE-EAD2-B34C-25413BB608A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extLst>
      <p:ext uri="{BB962C8B-B14F-4D97-AF65-F5344CB8AC3E}">
        <p14:creationId xmlns:p14="http://schemas.microsoft.com/office/powerpoint/2010/main" val="3451970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모형의 성능</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82" name="표 781"/>
          <p:cNvGraphicFramePr>
            <a:graphicFrameLocks noGrp="1"/>
          </p:cNvGraphicFramePr>
          <p:nvPr>
            <p:extLst>
              <p:ext uri="{D42A27DB-BD31-4B8C-83A1-F6EECF244321}">
                <p14:modId xmlns:p14="http://schemas.microsoft.com/office/powerpoint/2010/main" val="1607648419"/>
              </p:ext>
            </p:extLst>
          </p:nvPr>
        </p:nvGraphicFramePr>
        <p:xfrm>
          <a:off x="1479135" y="1572738"/>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0.63075</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0.56866</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0.37286</a:t>
                      </a:r>
                    </a:p>
                  </a:txBody>
                  <a:tcPr anchor="ctr"/>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72C51536-FA4B-834D-7567-F2D8FDA8377F}"/>
              </a:ext>
            </a:extLst>
          </p:cNvPr>
          <p:cNvSpPr txBox="1"/>
          <p:nvPr/>
        </p:nvSpPr>
        <p:spPr>
          <a:xfrm>
            <a:off x="1469235" y="1191976"/>
            <a:ext cx="4020063"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아파트 데이터</a:t>
            </a:r>
            <a:r>
              <a:rPr lang="ko-KR" altLang="en-US" spc="-100" dirty="0">
                <a:latin typeface="여기어때 잘난체" panose="020B0600000101010101" pitchFamily="50" charset="-127"/>
                <a:ea typeface="여기어때 잘난체" panose="020B0600000101010101" pitchFamily="50" charset="-127"/>
                <a:cs typeface="Malgun Gothic Semilight"/>
              </a:rPr>
              <a:t>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graphicFrame>
        <p:nvGraphicFramePr>
          <p:cNvPr id="4" name="표 3">
            <a:extLst>
              <a:ext uri="{FF2B5EF4-FFF2-40B4-BE49-F238E27FC236}">
                <a16:creationId xmlns:a16="http://schemas.microsoft.com/office/drawing/2014/main" id="{F7573D1B-22BD-CE19-A420-70A972039A28}"/>
              </a:ext>
            </a:extLst>
          </p:cNvPr>
          <p:cNvGraphicFramePr>
            <a:graphicFrameLocks noGrp="1"/>
          </p:cNvGraphicFramePr>
          <p:nvPr>
            <p:extLst>
              <p:ext uri="{D42A27DB-BD31-4B8C-83A1-F6EECF244321}">
                <p14:modId xmlns:p14="http://schemas.microsoft.com/office/powerpoint/2010/main" val="1969859846"/>
              </p:ext>
            </p:extLst>
          </p:nvPr>
        </p:nvGraphicFramePr>
        <p:xfrm>
          <a:off x="1469235" y="2983547"/>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0.39132</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0.38637</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0.14111</a:t>
                      </a:r>
                    </a:p>
                  </a:txBody>
                  <a:tcPr anchor="ct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53380B86-0552-9BA2-60A6-57A44DD2F9FE}"/>
              </a:ext>
            </a:extLst>
          </p:cNvPr>
          <p:cNvSpPr txBox="1"/>
          <p:nvPr/>
        </p:nvSpPr>
        <p:spPr>
          <a:xfrm>
            <a:off x="1459335" y="2602785"/>
            <a:ext cx="4448797"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오피스텔 데이터</a:t>
            </a:r>
            <a:r>
              <a:rPr lang="ko-KR" altLang="en-US" spc="-100" dirty="0">
                <a:latin typeface="여기어때 잘난체" panose="020B0600000101010101" pitchFamily="50" charset="-127"/>
                <a:ea typeface="여기어때 잘난체" panose="020B0600000101010101" pitchFamily="50" charset="-127"/>
                <a:cs typeface="Malgun Gothic Semilight"/>
              </a:rPr>
              <a:t>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graphicFrame>
        <p:nvGraphicFramePr>
          <p:cNvPr id="6" name="표 5">
            <a:extLst>
              <a:ext uri="{FF2B5EF4-FFF2-40B4-BE49-F238E27FC236}">
                <a16:creationId xmlns:a16="http://schemas.microsoft.com/office/drawing/2014/main" id="{F8FC578B-B959-A996-AE54-D52B119529C6}"/>
              </a:ext>
            </a:extLst>
          </p:cNvPr>
          <p:cNvGraphicFramePr>
            <a:graphicFrameLocks noGrp="1"/>
          </p:cNvGraphicFramePr>
          <p:nvPr>
            <p:extLst>
              <p:ext uri="{D42A27DB-BD31-4B8C-83A1-F6EECF244321}">
                <p14:modId xmlns:p14="http://schemas.microsoft.com/office/powerpoint/2010/main" val="2086918057"/>
              </p:ext>
            </p:extLst>
          </p:nvPr>
        </p:nvGraphicFramePr>
        <p:xfrm>
          <a:off x="1459335" y="4450040"/>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0.68601</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0.58466</a:t>
                      </a:r>
                    </a:p>
                  </a:txBody>
                  <a:tcPr anchor="ctr"/>
                </a:tc>
                <a:tc>
                  <a:txBody>
                    <a:bodyPr/>
                    <a:lstStyle/>
                    <a:p>
                      <a:pPr algn="ctr">
                        <a:defRPr/>
                      </a:pPr>
                      <a:r>
                        <a:rPr lang="en-US" altLang="ko-KR" dirty="0" err="1">
                          <a:latin typeface="여기어때 잘난체" panose="020B0600000101010101" pitchFamily="50" charset="-127"/>
                          <a:ea typeface="여기어때 잘난체" panose="020B0600000101010101" pitchFamily="50" charset="-127"/>
                        </a:rPr>
                        <a:t>NaN</a:t>
                      </a:r>
                      <a:endParaRPr lang="en-US" altLang="ko-KR" dirty="0">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D2E9AC8E-C44B-D6C5-04F1-B748AA50F368}"/>
              </a:ext>
            </a:extLst>
          </p:cNvPr>
          <p:cNvSpPr txBox="1"/>
          <p:nvPr/>
        </p:nvSpPr>
        <p:spPr>
          <a:xfrm>
            <a:off x="1449435" y="4069278"/>
            <a:ext cx="4251204"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spc="-100" dirty="0" err="1">
                <a:latin typeface="여기어때 잘난체" panose="020B0600000101010101" pitchFamily="50" charset="-127"/>
                <a:ea typeface="여기어때 잘난체" panose="020B0600000101010101" pitchFamily="50" charset="-127"/>
                <a:cs typeface="Malgun Gothic Semilight"/>
              </a:rPr>
              <a:t>연</a:t>
            </a:r>
            <a:r>
              <a:rPr lang="ko-KR" altLang="en-US" spc="-100" dirty="0" err="1">
                <a:latin typeface="여기어때 잘난체" panose="020B0600000101010101" pitchFamily="50" charset="-127"/>
                <a:ea typeface="여기어때 잘난체" panose="020B0600000101010101" pitchFamily="50" charset="-127"/>
                <a:cs typeface="Malgun Gothic Semilight"/>
              </a:rPr>
              <a:t>립다세대</a:t>
            </a:r>
            <a:r>
              <a:rPr lang="ko-KR" altLang="en-US" spc="-100" dirty="0">
                <a:latin typeface="여기어때 잘난체" panose="020B0600000101010101" pitchFamily="50" charset="-127"/>
                <a:ea typeface="여기어때 잘난체" panose="020B0600000101010101" pitchFamily="50" charset="-127"/>
                <a:cs typeface="Malgun Gothic Semilight"/>
              </a:rPr>
              <a:t> 데이터에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sp>
        <p:nvSpPr>
          <p:cNvPr id="8" name="화살표: 아래쪽 7">
            <a:extLst>
              <a:ext uri="{FF2B5EF4-FFF2-40B4-BE49-F238E27FC236}">
                <a16:creationId xmlns:a16="http://schemas.microsoft.com/office/drawing/2014/main" id="{B038D0C3-5F54-EB99-BCD2-10C7E0D23EA1}"/>
              </a:ext>
            </a:extLst>
          </p:cNvPr>
          <p:cNvSpPr/>
          <p:nvPr/>
        </p:nvSpPr>
        <p:spPr>
          <a:xfrm>
            <a:off x="5908132" y="5497080"/>
            <a:ext cx="375735" cy="43925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9" name="사각형: 둥근 모서리 8">
            <a:extLst>
              <a:ext uri="{FF2B5EF4-FFF2-40B4-BE49-F238E27FC236}">
                <a16:creationId xmlns:a16="http://schemas.microsoft.com/office/drawing/2014/main" id="{A6C655FE-6117-978E-977F-0FE9EC5B3915}"/>
              </a:ext>
            </a:extLst>
          </p:cNvPr>
          <p:cNvSpPr/>
          <p:nvPr/>
        </p:nvSpPr>
        <p:spPr>
          <a:xfrm>
            <a:off x="2273983" y="6135570"/>
            <a:ext cx="7644034"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defRPr/>
            </a:pPr>
            <a:r>
              <a:rPr lang="en-US" altLang="ko-KR" dirty="0" err="1">
                <a:latin typeface="여기어때 잘난체" panose="020B0600000101010101" pitchFamily="50" charset="-127"/>
                <a:ea typeface="여기어때 잘난체" panose="020B0600000101010101" pitchFamily="50" charset="-127"/>
              </a:rPr>
              <a:t>Features_Ranking</a:t>
            </a:r>
            <a:r>
              <a:rPr lang="ko-KR" altLang="en-US" dirty="0">
                <a:latin typeface="여기어때 잘난체" panose="020B0600000101010101" pitchFamily="50" charset="-127"/>
                <a:ea typeface="여기어때 잘난체" panose="020B0600000101010101" pitchFamily="50" charset="-127"/>
              </a:rPr>
              <a:t>의 상위 </a:t>
            </a:r>
            <a:r>
              <a:rPr lang="en-US" altLang="ko-KR" dirty="0">
                <a:latin typeface="여기어때 잘난체" panose="020B0600000101010101" pitchFamily="50" charset="-127"/>
                <a:ea typeface="여기어때 잘난체" panose="020B0600000101010101" pitchFamily="50" charset="-127"/>
              </a:rPr>
              <a:t>10</a:t>
            </a:r>
            <a:r>
              <a:rPr lang="ko-KR" altLang="en-US" dirty="0">
                <a:latin typeface="여기어때 잘난체" panose="020B0600000101010101" pitchFamily="50" charset="-127"/>
                <a:ea typeface="여기어때 잘난체" panose="020B0600000101010101" pitchFamily="50" charset="-127"/>
              </a:rPr>
              <a:t>가지 변수를 제외하고 만든 모델이기 때문에 낮은 성능을 보임</a:t>
            </a:r>
          </a:p>
        </p:txBody>
      </p:sp>
    </p:spTree>
    <p:extLst>
      <p:ext uri="{BB962C8B-B14F-4D97-AF65-F5344CB8AC3E}">
        <p14:creationId xmlns:p14="http://schemas.microsoft.com/office/powerpoint/2010/main" val="343182653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Google Shape;736;p51"/>
          <p:cNvSpPr/>
          <p:nvPr/>
        </p:nvSpPr>
        <p:spPr>
          <a:xfrm>
            <a:off x="0" y="-3"/>
            <a:ext cx="12192000" cy="781115"/>
          </a:xfrm>
          <a:prstGeom prst="rect">
            <a:avLst/>
          </a:prstGeom>
          <a:solidFill>
            <a:srgbClr val="1B328F"/>
          </a:solidFill>
          <a:ln>
            <a:noFill/>
          </a:ln>
        </p:spPr>
        <p:txBody>
          <a:bodyPr wrap="square" lIns="91400" tIns="45700" rIns="91400"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37" name="Google Shape;737;p51"/>
          <p:cNvGrpSpPr/>
          <p:nvPr/>
        </p:nvGrpSpPr>
        <p:grpSpPr>
          <a:xfrm>
            <a:off x="10027920" y="-3"/>
            <a:ext cx="2164081" cy="781115"/>
            <a:chOff x="9919316" y="4585314"/>
            <a:chExt cx="2272685" cy="1136343"/>
          </a:xfrm>
        </p:grpSpPr>
        <p:sp>
          <p:nvSpPr>
            <p:cNvPr id="738" name="Google Shape;738;p51"/>
            <p:cNvSpPr/>
            <p:nvPr/>
          </p:nvSpPr>
          <p:spPr>
            <a:xfrm rot="5400000">
              <a:off x="11055659" y="4585314"/>
              <a:ext cx="1136342" cy="1136342"/>
            </a:xfrm>
            <a:prstGeom prst="rtTriangle">
              <a:avLst/>
            </a:prstGeom>
            <a:solidFill>
              <a:schemeClr val="lt1"/>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39" name="Google Shape;739;p51"/>
            <p:cNvSpPr/>
            <p:nvPr/>
          </p:nvSpPr>
          <p:spPr>
            <a:xfrm rot="16200000">
              <a:off x="9919316" y="4585315"/>
              <a:ext cx="1136342" cy="1136342"/>
            </a:xfrm>
            <a:prstGeom prst="rtTriangle">
              <a:avLst/>
            </a:prstGeom>
            <a:solidFill>
              <a:srgbClr val="00B0F0"/>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40" name="Google Shape;740;p51"/>
          <p:cNvSpPr txBox="1"/>
          <p:nvPr/>
        </p:nvSpPr>
        <p:spPr>
          <a:xfrm>
            <a:off x="93305" y="867747"/>
            <a:ext cx="3694923" cy="369291"/>
          </a:xfrm>
          <a:prstGeom prst="rect">
            <a:avLst/>
          </a:prstGeom>
          <a:noFill/>
          <a:ln>
            <a:noFill/>
          </a:ln>
        </p:spPr>
        <p:txBody>
          <a:bodyPr wrap="square" lIns="91400" tIns="45700" rIns="91400"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err="1">
                <a:solidFill>
                  <a:srgbClr val="000000"/>
                </a:solidFill>
                <a:latin typeface="여기어때 잘난체" panose="020B0600000101010101" pitchFamily="50" charset="-127"/>
                <a:ea typeface="여기어때 잘난체" panose="020B0600000101010101" pitchFamily="50" charset="-127"/>
                <a:cs typeface="맑은 고딕"/>
                <a:sym typeface="맑은 고딕"/>
              </a:rPr>
              <a:t>오즈</a:t>
            </a:r>
            <a:r>
              <a:rPr lang="ko-KR" altLang="en-US" sz="1800" b="1" dirty="0" err="1">
                <a:latin typeface="여기어때 잘난체" panose="020B0600000101010101" pitchFamily="50" charset="-127"/>
                <a:ea typeface="여기어때 잘난체" panose="020B0600000101010101" pitchFamily="50" charset="-127"/>
                <a:cs typeface="맑은 고딕"/>
                <a:sym typeface="맑은 고딕"/>
              </a:rPr>
              <a:t>비</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41" name="Google Shape;741;p51"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42" name="Google Shape;742;p51"/>
          <p:cNvGraphicFramePr/>
          <p:nvPr>
            <p:extLst>
              <p:ext uri="{D42A27DB-BD31-4B8C-83A1-F6EECF244321}">
                <p14:modId xmlns:p14="http://schemas.microsoft.com/office/powerpoint/2010/main" val="2749242635"/>
              </p:ext>
            </p:extLst>
          </p:nvPr>
        </p:nvGraphicFramePr>
        <p:xfrm>
          <a:off x="8300971" y="1372663"/>
          <a:ext cx="3411618" cy="2779321"/>
        </p:xfrm>
        <a:graphic>
          <a:graphicData uri="http://schemas.openxmlformats.org/drawingml/2006/table">
            <a:tbl>
              <a:tblPr>
                <a:noFill/>
              </a:tblPr>
              <a:tblGrid>
                <a:gridCol w="913772">
                  <a:extLst>
                    <a:ext uri="{9D8B030D-6E8A-4147-A177-3AD203B41FA5}">
                      <a16:colId xmlns:a16="http://schemas.microsoft.com/office/drawing/2014/main" val="20000"/>
                    </a:ext>
                  </a:extLst>
                </a:gridCol>
                <a:gridCol w="573773">
                  <a:extLst>
                    <a:ext uri="{9D8B030D-6E8A-4147-A177-3AD203B41FA5}">
                      <a16:colId xmlns:a16="http://schemas.microsoft.com/office/drawing/2014/main" val="20001"/>
                    </a:ext>
                  </a:extLst>
                </a:gridCol>
                <a:gridCol w="641482">
                  <a:extLst>
                    <a:ext uri="{9D8B030D-6E8A-4147-A177-3AD203B41FA5}">
                      <a16:colId xmlns:a16="http://schemas.microsoft.com/office/drawing/2014/main" val="20002"/>
                    </a:ext>
                  </a:extLst>
                </a:gridCol>
                <a:gridCol w="600569">
                  <a:extLst>
                    <a:ext uri="{9D8B030D-6E8A-4147-A177-3AD203B41FA5}">
                      <a16:colId xmlns:a16="http://schemas.microsoft.com/office/drawing/2014/main" val="20003"/>
                    </a:ext>
                  </a:extLst>
                </a:gridCol>
                <a:gridCol w="682022">
                  <a:extLst>
                    <a:ext uri="{9D8B030D-6E8A-4147-A177-3AD203B41FA5}">
                      <a16:colId xmlns:a16="http://schemas.microsoft.com/office/drawing/2014/main" val="20004"/>
                    </a:ext>
                  </a:extLst>
                </a:gridCol>
              </a:tblGrid>
              <a:tr h="520075">
                <a:tc rowSpan="2" grid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구분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rowSpan="2" hMerge="1">
                  <a:txBody>
                    <a:bodyPr/>
                    <a:lstStyle/>
                    <a:p>
                      <a:pPr>
                        <a:defRPr/>
                      </a:pPr>
                      <a:endParaRPr lang="ko-KR" altLang="en-US"/>
                    </a:p>
                  </a:txBody>
                  <a:tcPr/>
                </a:tc>
                <a:tc gridSpan="3">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전세가클래스(예측)</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3">
                        <a:lumMod val="20000"/>
                        <a:lumOff val="80000"/>
                      </a:schemeClr>
                    </a:solidFill>
                  </a:tcPr>
                </a:tc>
                <a:tc hMerge="1">
                  <a:txBody>
                    <a:bodyPr/>
                    <a:lstStyle/>
                    <a:p>
                      <a:pPr>
                        <a:defRPr/>
                      </a:pPr>
                      <a:endParaRPr lang="ko-KR" altLang="en-US"/>
                    </a:p>
                  </a:txBody>
                  <a:tcPr/>
                </a:tc>
                <a:tc hMerge="1">
                  <a:txBody>
                    <a:bodyPr/>
                    <a:lstStyle/>
                    <a:p>
                      <a:pPr>
                        <a:defRPr/>
                      </a:pPr>
                      <a:endParaRPr lang="ko-KR" altLang="en-US"/>
                    </a:p>
                  </a:txBody>
                  <a:tcPr/>
                </a:tc>
                <a:extLst>
                  <a:ext uri="{0D108BD9-81ED-4DB2-BD59-A6C34878D82A}">
                    <a16:rowId xmlns:a16="http://schemas.microsoft.com/office/drawing/2014/main" val="10000"/>
                  </a:ext>
                </a:extLst>
              </a:tr>
              <a:tr h="520075">
                <a:tc gridSpan="2" vMerge="1">
                  <a:txBody>
                    <a:bodyPr/>
                    <a:lstStyle/>
                    <a:p>
                      <a:pPr>
                        <a:defRPr/>
                      </a:pPr>
                      <a:endParaRPr lang="ko-KR" altLang="en-US"/>
                    </a:p>
                  </a:txBody>
                  <a:tcPr/>
                </a:tc>
                <a:tc hMerge="1"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YES</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NO</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합계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1"/>
                  </a:ext>
                </a:extLst>
              </a:tr>
              <a:tr h="520075">
                <a:tc row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전세가</a:t>
                      </a:r>
                      <a:endParaRPr lang="en-US" altLang="ko-KR" sz="1400" u="none" strike="noStrike" cap="none" dirty="0">
                        <a:latin typeface="여기어때 잘난체" panose="020B0600000101010101" pitchFamily="50" charset="-127"/>
                        <a:ea typeface="여기어때 잘난체" panose="020B0600000101010101" pitchFamily="50" charset="-127"/>
                      </a:endParaRP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클래스</a:t>
                      </a: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(실제)</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3">
                        <a:lumMod val="20000"/>
                        <a:lumOff val="8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YES</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A</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B</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A+B</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2"/>
                  </a:ext>
                </a:extLst>
              </a:tr>
              <a:tr h="550798">
                <a:tc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NO</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C</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C+D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3"/>
                  </a:ext>
                </a:extLst>
              </a:tr>
              <a:tr h="668298">
                <a:tc grid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합계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h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A+C</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B+D</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A+B</a:t>
                      </a: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C+D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4"/>
                  </a:ext>
                </a:extLst>
              </a:tr>
            </a:tbl>
          </a:graphicData>
        </a:graphic>
      </p:graphicFrame>
      <p:sp>
        <p:nvSpPr>
          <p:cNvPr id="744" name="Google Shape;744;p51"/>
          <p:cNvSpPr txBox="1"/>
          <p:nvPr/>
        </p:nvSpPr>
        <p:spPr>
          <a:xfrm>
            <a:off x="323029" y="4607911"/>
            <a:ext cx="9241857" cy="1600398"/>
          </a:xfrm>
          <a:prstGeom prst="rect">
            <a:avLst/>
          </a:prstGeom>
          <a:noFill/>
          <a:ln>
            <a:noFill/>
          </a:ln>
        </p:spPr>
        <p:txBody>
          <a:bodyPr wrap="square" lIns="91424" tIns="45700" rIns="91424" bIns="45700" anchor="t" anchorCtr="0">
            <a:spAutoFit/>
          </a:bodyPr>
          <a:lstStyle/>
          <a:p>
            <a:pPr marL="285750" marR="0" lvl="0" indent="-285750" algn="l" rtl="0">
              <a:lnSpc>
                <a:spcPct val="100000"/>
              </a:lnSpc>
              <a:spcBef>
                <a:spcPts val="0"/>
              </a:spcBef>
              <a:spcAft>
                <a:spcPts val="0"/>
              </a:spcAft>
              <a:buFontTx/>
              <a:buChar char="-"/>
              <a:defRPr/>
            </a:pP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Odds</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 해당 사건이 발생할 확률 / 발생하지 않을 확률</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R="0" lvl="0" algn="l" rtl="0">
              <a:lnSpc>
                <a:spcPct val="100000"/>
              </a:lnSpc>
              <a:spcBef>
                <a:spcPts val="0"/>
              </a:spcBef>
              <a:spcAft>
                <a:spcPts val="0"/>
              </a:spcAft>
              <a:defRPr/>
            </a:pPr>
            <a:endPar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OR&gt;1 : 사건 발생 확률이 </a:t>
            </a: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오즈비만큼</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더 크게 나타남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endPar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OR&lt;1 : 사건 발생 확률이 </a:t>
            </a: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오즈비만큼</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더 작게 나타남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0" marR="0" lvl="0" indent="0" algn="l" rtl="0">
              <a:lnSpc>
                <a:spcPct val="100000"/>
              </a:lnSpc>
              <a:spcBef>
                <a:spcPts val="0"/>
              </a:spcBef>
              <a:spcAft>
                <a:spcPts val="0"/>
              </a:spcAft>
              <a:buNone/>
              <a:defRPr/>
            </a:pPr>
            <a:endParaRPr lang="en-US" altLang="ko-KR" dirty="0">
              <a:latin typeface="여기어때 잘난체" panose="020B0600000101010101" pitchFamily="50" charset="-127"/>
              <a:ea typeface="여기어때 잘난체" panose="020B0600000101010101" pitchFamily="50" charset="-127"/>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OR=1 : 1에 가까울수록 사건이 발생할 확률에 유의미한 영향을 준다고 볼 수 없다고 판단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769" name="object 22"/>
          <p:cNvSpPr txBox="1"/>
          <p:nvPr/>
        </p:nvSpPr>
        <p:spPr>
          <a:xfrm>
            <a:off x="573767" y="2194708"/>
            <a:ext cx="3290020" cy="525785"/>
          </a:xfrm>
          <a:prstGeom prst="rect">
            <a:avLst/>
          </a:prstGeom>
        </p:spPr>
        <p:txBody>
          <a:bodyPr vert="horz" wrap="square" lIns="0" tIns="12700" rIns="0" bIns="0">
            <a:spAutoFit/>
          </a:bodyPr>
          <a:lstStyle/>
          <a:p>
            <a:pPr marL="1296035">
              <a:lnSpc>
                <a:spcPts val="1330"/>
              </a:lnSpc>
              <a:spcBef>
                <a:spcPts val="100"/>
              </a:spcBef>
              <a:defRPr/>
            </a:pPr>
            <a:r>
              <a:rPr lang="ko-KR" altLang="en-US" sz="1200" spc="-100" dirty="0">
                <a:latin typeface="여기어때 잘난체" panose="020B0600000101010101" pitchFamily="50" charset="-127"/>
                <a:ea typeface="여기어때 잘난체" panose="020B0600000101010101" pitchFamily="50" charset="-127"/>
                <a:cs typeface="맑은 고딕 Semilight"/>
              </a:rPr>
              <a:t>         전세가 클래스에 해당</a:t>
            </a:r>
          </a:p>
          <a:p>
            <a:pPr>
              <a:lnSpc>
                <a:spcPts val="1275"/>
              </a:lnSpc>
              <a:defRPr/>
            </a:pPr>
            <a:r>
              <a:rPr sz="1200" dirty="0">
                <a:latin typeface="여기어때 잘난체" panose="020B0600000101010101" pitchFamily="50" charset="-127"/>
                <a:ea typeface="여기어때 잘난체" panose="020B0600000101010101" pitchFamily="50" charset="-127"/>
                <a:cs typeface="Segoe UI Symbol"/>
              </a:rPr>
              <a:t>✔</a:t>
            </a:r>
            <a:r>
              <a:rPr sz="1200" spc="233" dirty="0">
                <a:latin typeface="여기어때 잘난체" panose="020B0600000101010101" pitchFamily="50" charset="-127"/>
                <a:ea typeface="여기어때 잘난체" panose="020B0600000101010101" pitchFamily="50" charset="-127"/>
                <a:cs typeface="Segoe UI Symbol"/>
              </a:rPr>
              <a:t> </a:t>
            </a:r>
            <a:r>
              <a:rPr sz="1200" spc="70" dirty="0">
                <a:latin typeface="여기어때 잘난체" panose="020B0600000101010101" pitchFamily="50" charset="-127"/>
                <a:ea typeface="여기어때 잘난체" panose="020B0600000101010101" pitchFamily="50" charset="-127"/>
                <a:cs typeface="맑은 고딕 Semilight"/>
              </a:rPr>
              <a:t>Odds </a:t>
            </a:r>
            <a:r>
              <a:rPr sz="1200" spc="130" dirty="0">
                <a:latin typeface="여기어때 잘난체" panose="020B0600000101010101" pitchFamily="50" charset="-127"/>
                <a:ea typeface="여기어때 잘난체" panose="020B0600000101010101" pitchFamily="50" charset="-127"/>
                <a:cs typeface="맑은 고딕 Semilight"/>
              </a:rPr>
              <a:t> </a:t>
            </a:r>
            <a:r>
              <a:rPr sz="1200" spc="-175" dirty="0">
                <a:latin typeface="여기어때 잘난체" panose="020B0600000101010101" pitchFamily="50" charset="-127"/>
                <a:ea typeface="여기어때 잘난체" panose="020B0600000101010101" pitchFamily="50" charset="-127"/>
                <a:cs typeface="맑은 고딕 Semilight"/>
              </a:rPr>
              <a:t>=</a:t>
            </a:r>
          </a:p>
          <a:p>
            <a:pPr marL="1296035">
              <a:lnSpc>
                <a:spcPts val="1330"/>
              </a:lnSpc>
              <a:spcBef>
                <a:spcPts val="100"/>
              </a:spcBef>
              <a:defRPr/>
            </a:pPr>
            <a:r>
              <a:rPr lang="ko-KR" altLang="en-US" sz="1200" spc="-100" dirty="0">
                <a:latin typeface="여기어때 잘난체" panose="020B0600000101010101" pitchFamily="50" charset="-127"/>
                <a:ea typeface="여기어때 잘난체" panose="020B0600000101010101" pitchFamily="50" charset="-127"/>
                <a:cs typeface="맑은 고딕 Semilight"/>
              </a:rPr>
              <a:t>전세가 클래스에 해당하지 않음</a:t>
            </a:r>
          </a:p>
        </p:txBody>
      </p:sp>
      <p:sp>
        <p:nvSpPr>
          <p:cNvPr id="772" name="object 25"/>
          <p:cNvSpPr/>
          <p:nvPr/>
        </p:nvSpPr>
        <p:spPr>
          <a:xfrm>
            <a:off x="399726" y="1931234"/>
            <a:ext cx="3869690" cy="1900554"/>
          </a:xfrm>
          <a:custGeom>
            <a:avLst/>
            <a:gdLst/>
            <a:ahLst/>
            <a:cxnLst/>
            <a:rect l="l" t="t" r="r" b="b"/>
            <a:pathLst>
              <a:path w="3869690" h="1900554">
                <a:moveTo>
                  <a:pt x="0" y="1900428"/>
                </a:moveTo>
                <a:lnTo>
                  <a:pt x="3869436" y="1900428"/>
                </a:lnTo>
                <a:lnTo>
                  <a:pt x="3869436" y="0"/>
                </a:lnTo>
                <a:lnTo>
                  <a:pt x="0" y="0"/>
                </a:lnTo>
                <a:lnTo>
                  <a:pt x="0" y="1900428"/>
                </a:lnTo>
                <a:close/>
              </a:path>
            </a:pathLst>
          </a:cu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0" tIns="0" rIns="0" bIns="0"/>
          <a:lstStyle/>
          <a:p>
            <a:pPr>
              <a:defRPr/>
            </a:pPr>
            <a:endParaRPr lang="en-US" altLang="ko-KR">
              <a:ln w="9525">
                <a:solidFill>
                  <a:schemeClr val="dk1"/>
                </a:solidFill>
              </a:ln>
              <a:latin typeface="여기어때 잘난체" panose="020B0600000101010101" pitchFamily="50" charset="-127"/>
              <a:ea typeface="여기어때 잘난체" panose="020B0600000101010101" pitchFamily="50" charset="-127"/>
            </a:endParaRPr>
          </a:p>
        </p:txBody>
      </p:sp>
      <p:sp>
        <p:nvSpPr>
          <p:cNvPr id="773" name="object 26"/>
          <p:cNvSpPr txBox="1"/>
          <p:nvPr/>
        </p:nvSpPr>
        <p:spPr>
          <a:xfrm>
            <a:off x="1583875" y="3332171"/>
            <a:ext cx="542162" cy="197490"/>
          </a:xfrm>
          <a:prstGeom prst="rect">
            <a:avLst/>
          </a:prstGeom>
        </p:spPr>
        <p:txBody>
          <a:bodyPr vert="horz" wrap="square" lIns="0" tIns="12700" rIns="0" bIns="0">
            <a:spAutoFit/>
          </a:bodyPr>
          <a:lstStyle/>
          <a:p>
            <a:pPr>
              <a:lnSpc>
                <a:spcPct val="100000"/>
              </a:lnSpc>
              <a:spcBef>
                <a:spcPts val="100"/>
              </a:spcBef>
              <a:defRPr/>
            </a:pPr>
            <a:r>
              <a:rPr sz="1200" spc="-50" dirty="0">
                <a:latin typeface="여기어때 잘난체" panose="020B0600000101010101" pitchFamily="50" charset="-127"/>
                <a:ea typeface="여기어때 잘난체" panose="020B0600000101010101" pitchFamily="50" charset="-127"/>
                <a:cs typeface="맑은 고딕 Semilight"/>
              </a:rPr>
              <a:t>1</a:t>
            </a:r>
            <a:r>
              <a:rPr sz="1200" spc="-40" dirty="0">
                <a:latin typeface="여기어때 잘난체" panose="020B0600000101010101" pitchFamily="50" charset="-127"/>
                <a:ea typeface="여기어때 잘난체" panose="020B0600000101010101" pitchFamily="50" charset="-127"/>
                <a:cs typeface="맑은 고딕 Semilight"/>
              </a:rPr>
              <a:t> </a:t>
            </a:r>
            <a:r>
              <a:rPr sz="1200" spc="195" dirty="0">
                <a:latin typeface="여기어때 잘난체" panose="020B0600000101010101" pitchFamily="50" charset="-127"/>
                <a:ea typeface="여기어때 잘난체" panose="020B0600000101010101" pitchFamily="50" charset="-127"/>
                <a:cs typeface="맑은 고딕 Semilight"/>
              </a:rPr>
              <a:t>-</a:t>
            </a:r>
            <a:r>
              <a:rPr sz="1200" spc="-35" dirty="0">
                <a:latin typeface="여기어때 잘난체" panose="020B0600000101010101" pitchFamily="50" charset="-127"/>
                <a:ea typeface="여기어때 잘난체" panose="020B0600000101010101" pitchFamily="50" charset="-127"/>
                <a:cs typeface="맑은 고딕 Semilight"/>
              </a:rPr>
              <a:t> </a:t>
            </a:r>
            <a:r>
              <a:rPr sz="1200" spc="35" dirty="0">
                <a:latin typeface="여기어때 잘난체" panose="020B0600000101010101" pitchFamily="50" charset="-127"/>
                <a:ea typeface="여기어때 잘난체" panose="020B0600000101010101" pitchFamily="50" charset="-127"/>
                <a:cs typeface="맑은 고딕 Semilight"/>
              </a:rPr>
              <a:t>p</a:t>
            </a:r>
            <a:endParaRPr sz="1200" dirty="0">
              <a:latin typeface="여기어때 잘난체" panose="020B0600000101010101" pitchFamily="50" charset="-127"/>
              <a:ea typeface="여기어때 잘난체" panose="020B0600000101010101" pitchFamily="50" charset="-127"/>
              <a:cs typeface="맑은 고딕 Semilight"/>
            </a:endParaRPr>
          </a:p>
        </p:txBody>
      </p:sp>
      <p:sp>
        <p:nvSpPr>
          <p:cNvPr id="774" name="object 27"/>
          <p:cNvSpPr txBox="1"/>
          <p:nvPr/>
        </p:nvSpPr>
        <p:spPr>
          <a:xfrm>
            <a:off x="1700969" y="2979491"/>
            <a:ext cx="106680" cy="197490"/>
          </a:xfrm>
          <a:prstGeom prst="rect">
            <a:avLst/>
          </a:prstGeom>
        </p:spPr>
        <p:txBody>
          <a:bodyPr vert="horz" wrap="square" lIns="0" tIns="12700" rIns="0" bIns="0">
            <a:spAutoFit/>
          </a:bodyPr>
          <a:lstStyle/>
          <a:p>
            <a:pPr>
              <a:lnSpc>
                <a:spcPct val="100000"/>
              </a:lnSpc>
              <a:spcBef>
                <a:spcPts val="100"/>
              </a:spcBef>
              <a:defRPr/>
            </a:pPr>
            <a:r>
              <a:rPr sz="1200" spc="35">
                <a:latin typeface="여기어때 잘난체" panose="020B0600000101010101" pitchFamily="50" charset="-127"/>
                <a:ea typeface="여기어때 잘난체" panose="020B0600000101010101" pitchFamily="50" charset="-127"/>
                <a:cs typeface="맑은 고딕 Semilight"/>
              </a:rPr>
              <a:t>p</a:t>
            </a:r>
            <a:endParaRPr sz="1200">
              <a:latin typeface="여기어때 잘난체" panose="020B0600000101010101" pitchFamily="50" charset="-127"/>
              <a:ea typeface="여기어때 잘난체" panose="020B0600000101010101" pitchFamily="50" charset="-127"/>
              <a:cs typeface="맑은 고딕 Semilight"/>
            </a:endParaRPr>
          </a:p>
        </p:txBody>
      </p:sp>
      <p:sp>
        <p:nvSpPr>
          <p:cNvPr id="775" name="object 28"/>
          <p:cNvSpPr/>
          <p:nvPr/>
        </p:nvSpPr>
        <p:spPr>
          <a:xfrm>
            <a:off x="1468050" y="3283021"/>
            <a:ext cx="581025" cy="45719"/>
          </a:xfrm>
          <a:custGeom>
            <a:avLst/>
            <a:gdLst/>
            <a:ahLst/>
            <a:cxnLst/>
            <a:rect l="l" t="t" r="r" b="b"/>
            <a:pathLst>
              <a:path w="581025">
                <a:moveTo>
                  <a:pt x="0" y="0"/>
                </a:moveTo>
                <a:lnTo>
                  <a:pt x="580898" y="0"/>
                </a:lnTo>
              </a:path>
            </a:pathLst>
          </a:custGeom>
          <a:ln w="6350">
            <a:solidFill>
              <a:srgbClr val="000000"/>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776" name="object 29"/>
          <p:cNvSpPr txBox="1"/>
          <p:nvPr/>
        </p:nvSpPr>
        <p:spPr>
          <a:xfrm>
            <a:off x="1286948" y="3169991"/>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여기어때 잘난체" panose="020B0600000101010101" pitchFamily="50" charset="-127"/>
                <a:ea typeface="여기어때 잘난체" panose="020B0600000101010101" pitchFamily="50" charset="-127"/>
                <a:cs typeface="맑은 고딕 Semilight"/>
              </a:rPr>
              <a:t>=</a:t>
            </a:r>
            <a:endParaRPr sz="1200">
              <a:latin typeface="여기어때 잘난체" panose="020B0600000101010101" pitchFamily="50" charset="-127"/>
              <a:ea typeface="여기어때 잘난체" panose="020B0600000101010101" pitchFamily="50" charset="-127"/>
              <a:cs typeface="맑은 고딕 Semilight"/>
            </a:endParaRPr>
          </a:p>
        </p:txBody>
      </p:sp>
      <p:sp>
        <p:nvSpPr>
          <p:cNvPr id="777" name="object 30"/>
          <p:cNvSpPr txBox="1"/>
          <p:nvPr/>
        </p:nvSpPr>
        <p:spPr>
          <a:xfrm>
            <a:off x="2356797" y="3098110"/>
            <a:ext cx="1954401" cy="258404"/>
          </a:xfrm>
          <a:prstGeom prst="rect">
            <a:avLst/>
          </a:prstGeom>
        </p:spPr>
        <p:txBody>
          <a:bodyPr vert="horz" wrap="square" lIns="0" tIns="12065" rIns="0" bIns="0">
            <a:spAutoFit/>
          </a:bodyPr>
          <a:lstStyle/>
          <a:p>
            <a:pPr marL="25400">
              <a:lnSpc>
                <a:spcPct val="100000"/>
              </a:lnSpc>
              <a:spcBef>
                <a:spcPts val="95"/>
              </a:spcBef>
              <a:defRPr/>
            </a:pPr>
            <a:r>
              <a:rPr sz="2400" spc="112" baseline="-20000" dirty="0">
                <a:latin typeface="여기어때 잘난체" panose="020B0600000101010101" pitchFamily="50" charset="-127"/>
                <a:ea typeface="여기어때 잘난체" panose="020B0600000101010101" pitchFamily="50" charset="-127"/>
                <a:cs typeface="Cambria Math"/>
              </a:rPr>
              <a:t>𝑒</a:t>
            </a:r>
            <a:r>
              <a:rPr sz="1150" spc="75" dirty="0">
                <a:latin typeface="여기어때 잘난체" panose="020B0600000101010101" pitchFamily="50" charset="-127"/>
                <a:ea typeface="여기어때 잘난체" panose="020B0600000101010101" pitchFamily="50" charset="-127"/>
                <a:cs typeface="Cambria Math"/>
              </a:rPr>
              <a:t>β</a:t>
            </a:r>
            <a:r>
              <a:rPr sz="1425" spc="112" baseline="-14000" dirty="0">
                <a:latin typeface="여기어때 잘난체" panose="020B0600000101010101" pitchFamily="50" charset="-127"/>
                <a:ea typeface="여기어때 잘난체" panose="020B0600000101010101" pitchFamily="50" charset="-127"/>
                <a:cs typeface="Cambria Math"/>
              </a:rPr>
              <a:t>0</a:t>
            </a:r>
            <a:r>
              <a:rPr sz="1425" spc="165" baseline="-1400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10" dirty="0">
                <a:latin typeface="여기어때 잘난체" panose="020B0600000101010101" pitchFamily="50" charset="-127"/>
                <a:ea typeface="여기어때 잘난체" panose="020B0600000101010101" pitchFamily="50" charset="-127"/>
                <a:cs typeface="Cambria Math"/>
              </a:rPr>
              <a:t> </a:t>
            </a:r>
            <a:r>
              <a:rPr sz="1150" spc="55" dirty="0">
                <a:latin typeface="여기어때 잘난체" panose="020B0600000101010101" pitchFamily="50" charset="-127"/>
                <a:ea typeface="여기어때 잘난체" panose="020B0600000101010101" pitchFamily="50" charset="-127"/>
                <a:cs typeface="Cambria Math"/>
              </a:rPr>
              <a:t>β</a:t>
            </a:r>
            <a:r>
              <a:rPr sz="1425" spc="82" baseline="-14000" dirty="0">
                <a:latin typeface="여기어때 잘난체" panose="020B0600000101010101" pitchFamily="50" charset="-127"/>
                <a:ea typeface="여기어때 잘난체" panose="020B0600000101010101" pitchFamily="50" charset="-127"/>
                <a:cs typeface="Cambria Math"/>
              </a:rPr>
              <a:t>1</a:t>
            </a:r>
            <a:r>
              <a:rPr sz="1150" spc="55" dirty="0">
                <a:latin typeface="여기어때 잘난체" panose="020B0600000101010101" pitchFamily="50" charset="-127"/>
                <a:ea typeface="여기어때 잘난체" panose="020B0600000101010101" pitchFamily="50" charset="-127"/>
                <a:cs typeface="Cambria Math"/>
              </a:rPr>
              <a:t>𝑋</a:t>
            </a:r>
            <a:r>
              <a:rPr sz="1425" spc="82" baseline="-14000" dirty="0">
                <a:latin typeface="여기어때 잘난체" panose="020B0600000101010101" pitchFamily="50" charset="-127"/>
                <a:ea typeface="여기어때 잘난체" panose="020B0600000101010101" pitchFamily="50" charset="-127"/>
                <a:cs typeface="Cambria Math"/>
              </a:rPr>
              <a:t>1</a:t>
            </a:r>
            <a:r>
              <a:rPr sz="1425" spc="75" baseline="-1400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10" dirty="0">
                <a:latin typeface="여기어때 잘난체" panose="020B0600000101010101" pitchFamily="50" charset="-127"/>
                <a:ea typeface="여기어때 잘난체" panose="020B0600000101010101" pitchFamily="50" charset="-127"/>
                <a:cs typeface="Cambria Math"/>
              </a:rPr>
              <a:t> </a:t>
            </a:r>
            <a:r>
              <a:rPr sz="1150" spc="10" dirty="0">
                <a:latin typeface="여기어때 잘난체" panose="020B0600000101010101" pitchFamily="50" charset="-127"/>
                <a:ea typeface="여기어때 잘난체" panose="020B0600000101010101" pitchFamily="50" charset="-127"/>
                <a:cs typeface="Cambria Math"/>
              </a:rPr>
              <a:t>……</a:t>
            </a:r>
            <a:r>
              <a:rPr sz="1150" spc="26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5" dirty="0">
                <a:latin typeface="여기어때 잘난체" panose="020B0600000101010101" pitchFamily="50" charset="-127"/>
                <a:ea typeface="여기어때 잘난체" panose="020B0600000101010101" pitchFamily="50" charset="-127"/>
                <a:cs typeface="Cambria Math"/>
              </a:rPr>
              <a:t> </a:t>
            </a:r>
            <a:r>
              <a:rPr sz="1150" spc="80" dirty="0">
                <a:latin typeface="여기어때 잘난체" panose="020B0600000101010101" pitchFamily="50" charset="-127"/>
                <a:ea typeface="여기어때 잘난체" panose="020B0600000101010101" pitchFamily="50" charset="-127"/>
                <a:cs typeface="Cambria Math"/>
              </a:rPr>
              <a:t>β</a:t>
            </a:r>
            <a:r>
              <a:rPr sz="1425" spc="120" baseline="-14000" dirty="0">
                <a:latin typeface="여기어때 잘난체" panose="020B0600000101010101" pitchFamily="50" charset="-127"/>
                <a:ea typeface="여기어때 잘난체" panose="020B0600000101010101" pitchFamily="50" charset="-127"/>
                <a:cs typeface="Cambria Math"/>
              </a:rPr>
              <a:t>𝑖</a:t>
            </a:r>
            <a:r>
              <a:rPr sz="1150" spc="80" dirty="0">
                <a:latin typeface="여기어때 잘난체" panose="020B0600000101010101" pitchFamily="50" charset="-127"/>
                <a:ea typeface="여기어때 잘난체" panose="020B0600000101010101" pitchFamily="50" charset="-127"/>
                <a:cs typeface="Cambria Math"/>
              </a:rPr>
              <a:t>𝑋</a:t>
            </a:r>
            <a:r>
              <a:rPr sz="1425" spc="120" baseline="-14000" dirty="0">
                <a:latin typeface="여기어때 잘난체" panose="020B0600000101010101" pitchFamily="50" charset="-127"/>
                <a:ea typeface="여기어때 잘난체" panose="020B0600000101010101" pitchFamily="50" charset="-127"/>
                <a:cs typeface="Cambria Math"/>
              </a:rPr>
              <a:t>𝑖</a:t>
            </a:r>
            <a:endParaRPr sz="1425" baseline="-14000" dirty="0">
              <a:latin typeface="여기어때 잘난체" panose="020B0600000101010101" pitchFamily="50" charset="-127"/>
              <a:ea typeface="여기어때 잘난체" panose="020B0600000101010101" pitchFamily="50" charset="-127"/>
              <a:cs typeface="Cambria Math"/>
            </a:endParaRPr>
          </a:p>
        </p:txBody>
      </p:sp>
      <p:sp>
        <p:nvSpPr>
          <p:cNvPr id="778" name="object 31"/>
          <p:cNvSpPr txBox="1"/>
          <p:nvPr/>
        </p:nvSpPr>
        <p:spPr>
          <a:xfrm>
            <a:off x="2185220" y="3191404"/>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여기어때 잘난체" panose="020B0600000101010101" pitchFamily="50" charset="-127"/>
                <a:ea typeface="여기어때 잘난체" panose="020B0600000101010101" pitchFamily="50" charset="-127"/>
                <a:cs typeface="맑은 고딕 Semilight"/>
              </a:rPr>
              <a:t>=</a:t>
            </a:r>
            <a:endParaRPr sz="1200">
              <a:latin typeface="여기어때 잘난체" panose="020B0600000101010101" pitchFamily="50" charset="-127"/>
              <a:ea typeface="여기어때 잘난체" panose="020B0600000101010101" pitchFamily="50" charset="-127"/>
              <a:cs typeface="맑은 고딕 Semilight"/>
            </a:endParaRPr>
          </a:p>
        </p:txBody>
      </p:sp>
      <p:cxnSp>
        <p:nvCxnSpPr>
          <p:cNvPr id="779" name="직선 연결선 778"/>
          <p:cNvCxnSpPr>
            <a:endCxn id="769" idx="3"/>
          </p:cNvCxnSpPr>
          <p:nvPr/>
        </p:nvCxnSpPr>
        <p:spPr>
          <a:xfrm>
            <a:off x="1700969" y="2453114"/>
            <a:ext cx="2162818" cy="4487"/>
          </a:xfrm>
          <a:prstGeom prst="line">
            <a:avLst/>
          </a:prstGeom>
        </p:spPr>
        <p:style>
          <a:lnRef idx="1">
            <a:schemeClr val="accent1"/>
          </a:lnRef>
          <a:fillRef idx="0">
            <a:schemeClr val="accent1"/>
          </a:fillRef>
          <a:effectRef idx="0">
            <a:schemeClr val="accent1"/>
          </a:effectRef>
          <a:fontRef idx="minor">
            <a:schemeClr val="tx1"/>
          </a:fontRef>
        </p:style>
      </p:cxnSp>
      <p:sp>
        <p:nvSpPr>
          <p:cNvPr id="2" name="object 40">
            <a:extLst>
              <a:ext uri="{FF2B5EF4-FFF2-40B4-BE49-F238E27FC236}">
                <a16:creationId xmlns:a16="http://schemas.microsoft.com/office/drawing/2014/main" id="{819553FB-52A7-2064-250A-026F55C02AFD}"/>
              </a:ext>
            </a:extLst>
          </p:cNvPr>
          <p:cNvSpPr/>
          <p:nvPr/>
        </p:nvSpPr>
        <p:spPr>
          <a:xfrm>
            <a:off x="5782487" y="2236701"/>
            <a:ext cx="693420" cy="1315720"/>
          </a:xfrm>
          <a:custGeom>
            <a:avLst/>
            <a:gdLst/>
            <a:ahLst/>
            <a:cxnLst/>
            <a:rect l="l" t="t" r="r" b="b"/>
            <a:pathLst>
              <a:path w="693420" h="1315720">
                <a:moveTo>
                  <a:pt x="693420" y="821182"/>
                </a:moveTo>
                <a:lnTo>
                  <a:pt x="685660" y="782713"/>
                </a:lnTo>
                <a:lnTo>
                  <a:pt x="664489" y="751306"/>
                </a:lnTo>
                <a:lnTo>
                  <a:pt x="633082" y="730135"/>
                </a:lnTo>
                <a:lnTo>
                  <a:pt x="594614" y="722376"/>
                </a:lnTo>
                <a:lnTo>
                  <a:pt x="98806" y="722376"/>
                </a:lnTo>
                <a:lnTo>
                  <a:pt x="60325" y="730135"/>
                </a:lnTo>
                <a:lnTo>
                  <a:pt x="28917" y="751306"/>
                </a:lnTo>
                <a:lnTo>
                  <a:pt x="7747" y="782713"/>
                </a:lnTo>
                <a:lnTo>
                  <a:pt x="0" y="821182"/>
                </a:lnTo>
                <a:lnTo>
                  <a:pt x="0" y="1216406"/>
                </a:lnTo>
                <a:lnTo>
                  <a:pt x="7747" y="1254887"/>
                </a:lnTo>
                <a:lnTo>
                  <a:pt x="28917" y="1286294"/>
                </a:lnTo>
                <a:lnTo>
                  <a:pt x="60325" y="1307465"/>
                </a:lnTo>
                <a:lnTo>
                  <a:pt x="98806" y="1315212"/>
                </a:lnTo>
                <a:lnTo>
                  <a:pt x="594614" y="1315212"/>
                </a:lnTo>
                <a:lnTo>
                  <a:pt x="633082" y="1307465"/>
                </a:lnTo>
                <a:lnTo>
                  <a:pt x="664489" y="1286294"/>
                </a:lnTo>
                <a:lnTo>
                  <a:pt x="685660" y="1254887"/>
                </a:lnTo>
                <a:lnTo>
                  <a:pt x="693420" y="1216406"/>
                </a:lnTo>
                <a:lnTo>
                  <a:pt x="693420" y="821182"/>
                </a:lnTo>
                <a:close/>
              </a:path>
              <a:path w="693420" h="1315720">
                <a:moveTo>
                  <a:pt x="693420" y="98806"/>
                </a:moveTo>
                <a:lnTo>
                  <a:pt x="685660" y="60337"/>
                </a:lnTo>
                <a:lnTo>
                  <a:pt x="664489" y="28930"/>
                </a:lnTo>
                <a:lnTo>
                  <a:pt x="633082" y="7759"/>
                </a:lnTo>
                <a:lnTo>
                  <a:pt x="594614" y="0"/>
                </a:lnTo>
                <a:lnTo>
                  <a:pt x="98806" y="0"/>
                </a:lnTo>
                <a:lnTo>
                  <a:pt x="60325" y="7759"/>
                </a:lnTo>
                <a:lnTo>
                  <a:pt x="28917" y="28930"/>
                </a:lnTo>
                <a:lnTo>
                  <a:pt x="7747" y="60337"/>
                </a:lnTo>
                <a:lnTo>
                  <a:pt x="0" y="98806"/>
                </a:lnTo>
                <a:lnTo>
                  <a:pt x="0" y="494030"/>
                </a:lnTo>
                <a:lnTo>
                  <a:pt x="7747" y="532511"/>
                </a:lnTo>
                <a:lnTo>
                  <a:pt x="28917" y="563918"/>
                </a:lnTo>
                <a:lnTo>
                  <a:pt x="60325" y="585089"/>
                </a:lnTo>
                <a:lnTo>
                  <a:pt x="98806" y="592836"/>
                </a:lnTo>
                <a:lnTo>
                  <a:pt x="594614" y="592836"/>
                </a:lnTo>
                <a:lnTo>
                  <a:pt x="633082" y="585089"/>
                </a:lnTo>
                <a:lnTo>
                  <a:pt x="664489" y="563918"/>
                </a:lnTo>
                <a:lnTo>
                  <a:pt x="685660" y="532511"/>
                </a:lnTo>
                <a:lnTo>
                  <a:pt x="693420" y="494030"/>
                </a:lnTo>
                <a:lnTo>
                  <a:pt x="693420" y="98806"/>
                </a:lnTo>
                <a:close/>
              </a:path>
            </a:pathLst>
          </a:custGeom>
          <a:solidFill>
            <a:schemeClr val="accent1">
              <a:lumMod val="40000"/>
              <a:lumOff val="60000"/>
            </a:schemeClr>
          </a:solidFill>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3" name="object 41">
            <a:extLst>
              <a:ext uri="{FF2B5EF4-FFF2-40B4-BE49-F238E27FC236}">
                <a16:creationId xmlns:a16="http://schemas.microsoft.com/office/drawing/2014/main" id="{456B8ACF-02FC-B013-9D86-DD30441467F1}"/>
              </a:ext>
            </a:extLst>
          </p:cNvPr>
          <p:cNvSpPr txBox="1"/>
          <p:nvPr/>
        </p:nvSpPr>
        <p:spPr>
          <a:xfrm>
            <a:off x="5114339" y="2721461"/>
            <a:ext cx="502667" cy="382156"/>
          </a:xfrm>
          <a:prstGeom prst="rect">
            <a:avLst/>
          </a:prstGeom>
        </p:spPr>
        <p:txBody>
          <a:bodyPr vert="horz" wrap="square" lIns="0" tIns="12700" rIns="0" bIns="0" rtlCol="0">
            <a:spAutoFit/>
          </a:bodyPr>
          <a:lstStyle/>
          <a:p>
            <a:pPr>
              <a:lnSpc>
                <a:spcPct val="100000"/>
              </a:lnSpc>
              <a:spcBef>
                <a:spcPts val="100"/>
              </a:spcBef>
            </a:pPr>
            <a:r>
              <a:rPr sz="1200" spc="-100" dirty="0">
                <a:latin typeface="여기어때 잘난체" panose="020B0600000101010101" pitchFamily="50" charset="-127"/>
                <a:ea typeface="여기어때 잘난체" panose="020B0600000101010101" pitchFamily="50" charset="-127"/>
                <a:cs typeface="Malgun Gothic Semilight"/>
              </a:rPr>
              <a:t>오즈비</a:t>
            </a:r>
            <a:endParaRPr sz="1200" dirty="0">
              <a:latin typeface="여기어때 잘난체" panose="020B0600000101010101" pitchFamily="50" charset="-127"/>
              <a:ea typeface="여기어때 잘난체" panose="020B0600000101010101" pitchFamily="50" charset="-127"/>
              <a:cs typeface="Malgun Gothic Semilight"/>
            </a:endParaRPr>
          </a:p>
          <a:p>
            <a:pPr marL="33020">
              <a:lnSpc>
                <a:spcPct val="100000"/>
              </a:lnSpc>
            </a:pPr>
            <a:r>
              <a:rPr sz="1200" spc="5" dirty="0">
                <a:latin typeface="여기어때 잘난체" panose="020B0600000101010101" pitchFamily="50" charset="-127"/>
                <a:ea typeface="여기어때 잘난체" panose="020B0600000101010101" pitchFamily="50" charset="-127"/>
                <a:cs typeface="Malgun Gothic Semilight"/>
              </a:rPr>
              <a:t>(</a:t>
            </a:r>
            <a:r>
              <a:rPr sz="1200" spc="-40" dirty="0">
                <a:latin typeface="여기어때 잘난체" panose="020B0600000101010101" pitchFamily="50" charset="-127"/>
                <a:ea typeface="여기어때 잘난체" panose="020B0600000101010101" pitchFamily="50" charset="-127"/>
                <a:cs typeface="Malgun Gothic Semilight"/>
              </a:rPr>
              <a:t> </a:t>
            </a:r>
            <a:r>
              <a:rPr sz="1200" spc="20" dirty="0">
                <a:latin typeface="여기어때 잘난체" panose="020B0600000101010101" pitchFamily="50" charset="-127"/>
                <a:ea typeface="여기어때 잘난체" panose="020B0600000101010101" pitchFamily="50" charset="-127"/>
                <a:cs typeface="Malgun Gothic Semilight"/>
              </a:rPr>
              <a:t>O</a:t>
            </a:r>
            <a:r>
              <a:rPr sz="1200" spc="105" dirty="0">
                <a:latin typeface="여기어때 잘난체" panose="020B0600000101010101" pitchFamily="50" charset="-127"/>
                <a:ea typeface="여기어때 잘난체" panose="020B0600000101010101" pitchFamily="50" charset="-127"/>
                <a:cs typeface="Malgun Gothic Semilight"/>
              </a:rPr>
              <a:t>R</a:t>
            </a:r>
            <a:r>
              <a:rPr sz="1200" spc="-35" dirty="0">
                <a:latin typeface="여기어때 잘난체" panose="020B0600000101010101" pitchFamily="50" charset="-127"/>
                <a:ea typeface="여기어때 잘난체" panose="020B0600000101010101" pitchFamily="50" charset="-127"/>
                <a:cs typeface="Malgun Gothic Semilight"/>
              </a:rPr>
              <a:t> </a:t>
            </a:r>
            <a:r>
              <a:rPr sz="1200" spc="5" dirty="0">
                <a:latin typeface="여기어때 잘난체" panose="020B0600000101010101" pitchFamily="50" charset="-127"/>
                <a:ea typeface="여기어때 잘난체" panose="020B0600000101010101" pitchFamily="50" charset="-127"/>
                <a:cs typeface="Malgun Gothic Semilight"/>
              </a:rPr>
              <a:t>)</a:t>
            </a:r>
            <a:endParaRPr sz="1200" dirty="0">
              <a:latin typeface="여기어때 잘난체" panose="020B0600000101010101" pitchFamily="50" charset="-127"/>
              <a:ea typeface="여기어때 잘난체" panose="020B0600000101010101" pitchFamily="50" charset="-127"/>
              <a:cs typeface="Malgun Gothic Semilight"/>
            </a:endParaRPr>
          </a:p>
        </p:txBody>
      </p:sp>
      <p:sp>
        <p:nvSpPr>
          <p:cNvPr id="4" name="object 42">
            <a:extLst>
              <a:ext uri="{FF2B5EF4-FFF2-40B4-BE49-F238E27FC236}">
                <a16:creationId xmlns:a16="http://schemas.microsoft.com/office/drawing/2014/main" id="{8564E32D-E6DE-FD56-6E6A-01148B876D35}"/>
              </a:ext>
            </a:extLst>
          </p:cNvPr>
          <p:cNvSpPr/>
          <p:nvPr/>
        </p:nvSpPr>
        <p:spPr>
          <a:xfrm>
            <a:off x="5838875" y="2885925"/>
            <a:ext cx="581025" cy="0"/>
          </a:xfrm>
          <a:custGeom>
            <a:avLst/>
            <a:gdLst/>
            <a:ahLst/>
            <a:cxnLst/>
            <a:rect l="l" t="t" r="r" b="b"/>
            <a:pathLst>
              <a:path w="581025">
                <a:moveTo>
                  <a:pt x="0" y="0"/>
                </a:moveTo>
                <a:lnTo>
                  <a:pt x="580897"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5" name="object 43">
            <a:extLst>
              <a:ext uri="{FF2B5EF4-FFF2-40B4-BE49-F238E27FC236}">
                <a16:creationId xmlns:a16="http://schemas.microsoft.com/office/drawing/2014/main" id="{98A0B0D5-26E4-20B1-73C5-EE3AABB53C00}"/>
              </a:ext>
            </a:extLst>
          </p:cNvPr>
          <p:cNvSpPr txBox="1"/>
          <p:nvPr/>
        </p:nvSpPr>
        <p:spPr>
          <a:xfrm>
            <a:off x="6915453" y="2935709"/>
            <a:ext cx="324380" cy="197490"/>
          </a:xfrm>
          <a:prstGeom prst="rect">
            <a:avLst/>
          </a:prstGeom>
        </p:spPr>
        <p:txBody>
          <a:bodyPr vert="horz" wrap="square" lIns="0" tIns="12700" rIns="0" bIns="0" rtlCol="0">
            <a:spAutoFit/>
          </a:bodyPr>
          <a:lstStyle/>
          <a:p>
            <a:pPr>
              <a:lnSpc>
                <a:spcPct val="100000"/>
              </a:lnSpc>
              <a:spcBef>
                <a:spcPts val="100"/>
              </a:spcBef>
            </a:pPr>
            <a:r>
              <a:rPr sz="1200" spc="155" dirty="0">
                <a:latin typeface="여기어때 잘난체" panose="020B0600000101010101" pitchFamily="50" charset="-127"/>
                <a:ea typeface="여기어때 잘난체" panose="020B0600000101010101" pitchFamily="50" charset="-127"/>
                <a:cs typeface="Malgun Gothic Semilight"/>
              </a:rPr>
              <a:t>BC</a:t>
            </a:r>
            <a:endParaRPr sz="1200" dirty="0">
              <a:latin typeface="여기어때 잘난체" panose="020B0600000101010101" pitchFamily="50" charset="-127"/>
              <a:ea typeface="여기어때 잘난체" panose="020B0600000101010101" pitchFamily="50" charset="-127"/>
              <a:cs typeface="Malgun Gothic Semilight"/>
            </a:endParaRPr>
          </a:p>
        </p:txBody>
      </p:sp>
      <p:sp>
        <p:nvSpPr>
          <p:cNvPr id="6" name="object 44">
            <a:extLst>
              <a:ext uri="{FF2B5EF4-FFF2-40B4-BE49-F238E27FC236}">
                <a16:creationId xmlns:a16="http://schemas.microsoft.com/office/drawing/2014/main" id="{1C013AB0-A794-DEA4-EF6B-EE6CE2C1B906}"/>
              </a:ext>
            </a:extLst>
          </p:cNvPr>
          <p:cNvSpPr txBox="1"/>
          <p:nvPr/>
        </p:nvSpPr>
        <p:spPr>
          <a:xfrm>
            <a:off x="6917867" y="2583030"/>
            <a:ext cx="488441" cy="197490"/>
          </a:xfrm>
          <a:prstGeom prst="rect">
            <a:avLst/>
          </a:prstGeom>
        </p:spPr>
        <p:txBody>
          <a:bodyPr vert="horz" wrap="square" lIns="0" tIns="12700" rIns="0" bIns="0" rtlCol="0">
            <a:spAutoFit/>
          </a:bodyPr>
          <a:lstStyle/>
          <a:p>
            <a:pPr>
              <a:lnSpc>
                <a:spcPct val="100000"/>
              </a:lnSpc>
              <a:spcBef>
                <a:spcPts val="100"/>
              </a:spcBef>
            </a:pPr>
            <a:r>
              <a:rPr sz="1200" spc="100" dirty="0">
                <a:latin typeface="여기어때 잘난체" panose="020B0600000101010101" pitchFamily="50" charset="-127"/>
                <a:ea typeface="여기어때 잘난체" panose="020B0600000101010101" pitchFamily="50" charset="-127"/>
                <a:cs typeface="Malgun Gothic Semilight"/>
              </a:rPr>
              <a:t>AD</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7" name="object 45">
            <a:extLst>
              <a:ext uri="{FF2B5EF4-FFF2-40B4-BE49-F238E27FC236}">
                <a16:creationId xmlns:a16="http://schemas.microsoft.com/office/drawing/2014/main" id="{37BFAF79-5E20-BD4C-1A15-FB5FA58CDD75}"/>
              </a:ext>
            </a:extLst>
          </p:cNvPr>
          <p:cNvSpPr/>
          <p:nvPr/>
        </p:nvSpPr>
        <p:spPr>
          <a:xfrm>
            <a:off x="6748702" y="2885925"/>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8" name="object 46">
            <a:extLst>
              <a:ext uri="{FF2B5EF4-FFF2-40B4-BE49-F238E27FC236}">
                <a16:creationId xmlns:a16="http://schemas.microsoft.com/office/drawing/2014/main" id="{E36A9CE8-8425-D6C8-D3AE-AF8097BC166F}"/>
              </a:ext>
            </a:extLst>
          </p:cNvPr>
          <p:cNvSpPr txBox="1"/>
          <p:nvPr/>
        </p:nvSpPr>
        <p:spPr>
          <a:xfrm>
            <a:off x="6082461" y="2586713"/>
            <a:ext cx="120650" cy="197490"/>
          </a:xfrm>
          <a:prstGeom prst="rect">
            <a:avLst/>
          </a:prstGeom>
        </p:spPr>
        <p:txBody>
          <a:bodyPr vert="horz" wrap="square" lIns="0" tIns="12700" rIns="0" bIns="0" rtlCol="0">
            <a:spAutoFit/>
          </a:bodyPr>
          <a:lstStyle/>
          <a:p>
            <a:pPr>
              <a:lnSpc>
                <a:spcPct val="100000"/>
              </a:lnSpc>
              <a:spcBef>
                <a:spcPts val="100"/>
              </a:spcBef>
            </a:pPr>
            <a:r>
              <a:rPr sz="1200" spc="160" dirty="0">
                <a:latin typeface="여기어때 잘난체" panose="020B0600000101010101" pitchFamily="50" charset="-127"/>
                <a:ea typeface="여기어때 잘난체" panose="020B0600000101010101" pitchFamily="50" charset="-127"/>
                <a:cs typeface="Malgun Gothic Semilight"/>
              </a:rPr>
              <a:t>B</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9" name="object 47">
            <a:extLst>
              <a:ext uri="{FF2B5EF4-FFF2-40B4-BE49-F238E27FC236}">
                <a16:creationId xmlns:a16="http://schemas.microsoft.com/office/drawing/2014/main" id="{A9B9265F-1362-EE05-6FAC-45A95753B735}"/>
              </a:ext>
            </a:extLst>
          </p:cNvPr>
          <p:cNvSpPr txBox="1"/>
          <p:nvPr/>
        </p:nvSpPr>
        <p:spPr>
          <a:xfrm>
            <a:off x="6078777" y="2234035"/>
            <a:ext cx="128270" cy="197490"/>
          </a:xfrm>
          <a:prstGeom prst="rect">
            <a:avLst/>
          </a:prstGeom>
        </p:spPr>
        <p:txBody>
          <a:bodyPr vert="horz" wrap="square" lIns="0" tIns="12700" rIns="0" bIns="0" rtlCol="0">
            <a:spAutoFit/>
          </a:bodyPr>
          <a:lstStyle/>
          <a:p>
            <a:pPr>
              <a:lnSpc>
                <a:spcPct val="100000"/>
              </a:lnSpc>
              <a:spcBef>
                <a:spcPts val="100"/>
              </a:spcBef>
            </a:pPr>
            <a:r>
              <a:rPr sz="1200" spc="125" dirty="0">
                <a:latin typeface="여기어때 잘난체" panose="020B0600000101010101" pitchFamily="50" charset="-127"/>
                <a:ea typeface="여기어때 잘난체" panose="020B0600000101010101" pitchFamily="50" charset="-127"/>
                <a:cs typeface="Malgun Gothic Semilight"/>
              </a:rPr>
              <a:t>A</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0" name="object 48">
            <a:extLst>
              <a:ext uri="{FF2B5EF4-FFF2-40B4-BE49-F238E27FC236}">
                <a16:creationId xmlns:a16="http://schemas.microsoft.com/office/drawing/2014/main" id="{1B33F655-F8B2-500A-A611-C9A090F281EA}"/>
              </a:ext>
            </a:extLst>
          </p:cNvPr>
          <p:cNvSpPr/>
          <p:nvPr/>
        </p:nvSpPr>
        <p:spPr>
          <a:xfrm>
            <a:off x="5846495" y="2536929"/>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11" name="object 49">
            <a:extLst>
              <a:ext uri="{FF2B5EF4-FFF2-40B4-BE49-F238E27FC236}">
                <a16:creationId xmlns:a16="http://schemas.microsoft.com/office/drawing/2014/main" id="{24FEE81C-0195-2A95-1FC4-FCE7E8A69476}"/>
              </a:ext>
            </a:extLst>
          </p:cNvPr>
          <p:cNvSpPr txBox="1"/>
          <p:nvPr/>
        </p:nvSpPr>
        <p:spPr>
          <a:xfrm>
            <a:off x="6075349" y="3308531"/>
            <a:ext cx="130175" cy="197490"/>
          </a:xfrm>
          <a:prstGeom prst="rect">
            <a:avLst/>
          </a:prstGeom>
        </p:spPr>
        <p:txBody>
          <a:bodyPr vert="horz" wrap="square" lIns="0" tIns="12700" rIns="0" bIns="0" rtlCol="0">
            <a:spAutoFit/>
          </a:bodyPr>
          <a:lstStyle/>
          <a:p>
            <a:pPr>
              <a:lnSpc>
                <a:spcPct val="100000"/>
              </a:lnSpc>
              <a:spcBef>
                <a:spcPts val="100"/>
              </a:spcBef>
            </a:pPr>
            <a:r>
              <a:rPr sz="1200" spc="80" dirty="0">
                <a:latin typeface="여기어때 잘난체" panose="020B0600000101010101" pitchFamily="50" charset="-127"/>
                <a:ea typeface="여기어때 잘난체" panose="020B0600000101010101" pitchFamily="50" charset="-127"/>
                <a:cs typeface="Malgun Gothic Semilight"/>
              </a:rPr>
              <a:t>D</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2" name="object 50">
            <a:extLst>
              <a:ext uri="{FF2B5EF4-FFF2-40B4-BE49-F238E27FC236}">
                <a16:creationId xmlns:a16="http://schemas.microsoft.com/office/drawing/2014/main" id="{0162343E-509B-8803-3776-3F3F48318D06}"/>
              </a:ext>
            </a:extLst>
          </p:cNvPr>
          <p:cNvSpPr txBox="1"/>
          <p:nvPr/>
        </p:nvSpPr>
        <p:spPr>
          <a:xfrm>
            <a:off x="5658788" y="2773531"/>
            <a:ext cx="1003935" cy="371897"/>
          </a:xfrm>
          <a:prstGeom prst="rect">
            <a:avLst/>
          </a:prstGeom>
        </p:spPr>
        <p:txBody>
          <a:bodyPr vert="horz" wrap="square" lIns="0" tIns="12700" rIns="0" bIns="0" rtlCol="0">
            <a:spAutoFit/>
          </a:bodyPr>
          <a:lstStyle/>
          <a:p>
            <a:pPr marR="5080" algn="ctr">
              <a:lnSpc>
                <a:spcPts val="1440"/>
              </a:lnSpc>
              <a:spcBef>
                <a:spcPts val="100"/>
              </a:spcBef>
              <a:tabLst>
                <a:tab pos="908685" algn="l"/>
              </a:tabLst>
            </a:pPr>
            <a:r>
              <a:rPr sz="1200" spc="-175" dirty="0">
                <a:latin typeface="여기어때 잘난체" panose="020B0600000101010101" pitchFamily="50" charset="-127"/>
                <a:ea typeface="여기어때 잘난체" panose="020B0600000101010101" pitchFamily="50" charset="-127"/>
                <a:cs typeface="Malgun Gothic Semilight"/>
              </a:rPr>
              <a:t>=	=</a:t>
            </a:r>
            <a:endParaRPr sz="1200">
              <a:latin typeface="여기어때 잘난체" panose="020B0600000101010101" pitchFamily="50" charset="-127"/>
              <a:ea typeface="여기어때 잘난체" panose="020B0600000101010101" pitchFamily="50" charset="-127"/>
              <a:cs typeface="Malgun Gothic Semilight"/>
            </a:endParaRPr>
          </a:p>
          <a:p>
            <a:pPr marR="43815" algn="ctr">
              <a:lnSpc>
                <a:spcPts val="1440"/>
              </a:lnSpc>
            </a:pPr>
            <a:r>
              <a:rPr sz="1200" spc="155" dirty="0">
                <a:latin typeface="여기어때 잘난체" panose="020B0600000101010101" pitchFamily="50" charset="-127"/>
                <a:ea typeface="여기어때 잘난체" panose="020B0600000101010101" pitchFamily="50" charset="-127"/>
                <a:cs typeface="Malgun Gothic Semilight"/>
              </a:rPr>
              <a:t>C</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6" name="직사각형 15">
            <a:extLst>
              <a:ext uri="{FF2B5EF4-FFF2-40B4-BE49-F238E27FC236}">
                <a16:creationId xmlns:a16="http://schemas.microsoft.com/office/drawing/2014/main" id="{CB4A538E-C609-9744-BF8C-926E6A926C87}"/>
              </a:ext>
            </a:extLst>
          </p:cNvPr>
          <p:cNvSpPr/>
          <p:nvPr/>
        </p:nvSpPr>
        <p:spPr>
          <a:xfrm>
            <a:off x="4647583" y="2027377"/>
            <a:ext cx="3076278" cy="176646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6372824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328435"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3223283548"/>
              </p:ext>
            </p:extLst>
          </p:nvPr>
        </p:nvGraphicFramePr>
        <p:xfrm>
          <a:off x="336002" y="1848440"/>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-0.0418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-6.393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0.959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-0.1136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-17.465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0.893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-0.097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68.842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2.565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-1.157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0.247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0.984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-0.1018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-9.413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-0.074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-0.1471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-11.724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0.863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-0.179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-0.115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-0.666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0.995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-0.025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1.02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0.037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1664">
                <a:tc rowSpan="3">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-0.1233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-17.351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0.884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-0.142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-35.716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-0.242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1.6035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102.374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1.563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1.644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25070055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2834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2170954133"/>
              </p:ext>
            </p:extLst>
          </p:nvPr>
        </p:nvGraphicFramePr>
        <p:xfrm>
          <a:off x="335998" y="1848440"/>
          <a:ext cx="11520004" cy="460609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3406">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3406">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6977">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-0.2258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-15.209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0.798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-0.188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-0.388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-32.641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0.678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-0.419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-0.357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-0.7147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-49.307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0.489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-0.752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6977">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-0.4233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-50.491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6977">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0.089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12.042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6977">
                <a:tc rowSpan="6">
                  <a:txBody>
                    <a:bodyPr/>
                    <a:lstStyle/>
                    <a:p>
                      <a:pPr algn="ctr">
                        <a:defRPr/>
                      </a:pPr>
                      <a:r>
                        <a:rPr lang="en-US" altLang="ko-KR">
                          <a:latin typeface="여기어때 잘난체" panose="020B0600000101010101" pitchFamily="50" charset="-127"/>
                          <a:ea typeface="여기어때 잘난체" panose="020B0600000101010101" pitchFamily="50" charset="-127"/>
                        </a:rPr>
                        <a:t>3</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0.1161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14.81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1.123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0.096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-1.079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-97.512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-1.108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410768">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2.9254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161.788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18.641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2.879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2.972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-0.5844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-35.723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0.557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-0.627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0.1711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11.508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1.187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0.133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0.4112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26.41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1.509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0.451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8551576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163543" cy="304062"/>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1890881370"/>
              </p:ext>
            </p:extLst>
          </p:nvPr>
        </p:nvGraphicFramePr>
        <p:xfrm>
          <a:off x="335998" y="1848440"/>
          <a:ext cx="11520004" cy="4507393"/>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4104">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4104">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2160">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-0.2894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-31.192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0.749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-0.313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82160">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-0.727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-77.312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0.483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-0.751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-0.703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82160">
                <a:tc rowSpan="8">
                  <a:txBody>
                    <a:bodyPr/>
                    <a:lstStyle/>
                    <a:p>
                      <a:pPr algn="ctr">
                        <a:defRPr/>
                      </a:pPr>
                      <a:endParaRPr lang="en-US" altLang="ko-KR" dirty="0">
                        <a:latin typeface="여기어때 잘난체" panose="020B0600000101010101" pitchFamily="50" charset="-127"/>
                        <a:ea typeface="여기어때 잘난체" panose="020B0600000101010101" pitchFamily="50" charset="-127"/>
                      </a:endParaRPr>
                    </a:p>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-2.9085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-143.339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-2.961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-2.856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-3.1043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0.023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-136.49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-3.163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-3.046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439745">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4.6526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115.655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4.549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4.756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-0.8101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0.039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-20.993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104.855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-5.0977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0.038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-132.662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-5.197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-4.999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-6.3749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-125.013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-6.506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-6.244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-3.6309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-137.941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-3.699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-3.563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1.4547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89.271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1.413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2925438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2207735460"/>
              </p:ext>
            </p:extLst>
          </p:nvPr>
        </p:nvGraphicFramePr>
        <p:xfrm>
          <a:off x="336002" y="1953628"/>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solidFill>
                            <a:schemeClr val="tx1"/>
                          </a:solidFill>
                          <a:latin typeface="여기어때 잘난체" panose="020B0600000101010101" pitchFamily="50" charset="-127"/>
                          <a:ea typeface="여기어때 잘난체" panose="020B0600000101010101" pitchFamily="50" charset="-127"/>
                        </a:rPr>
                        <a:t>하한</a:t>
                      </a:r>
                    </a:p>
                  </a:txBody>
                  <a:tcPr anchor="ctr">
                    <a:solidFill>
                      <a:srgbClr val="FFFFFF"/>
                    </a:solidFill>
                  </a:tcPr>
                </a:tc>
                <a:tc>
                  <a:txBody>
                    <a:bodyPr/>
                    <a:lstStyle/>
                    <a:p>
                      <a:pPr algn="ctr">
                        <a:defRPr/>
                      </a:pPr>
                      <a:r>
                        <a:rPr lang="ko-KR" altLang="en-US" dirty="0">
                          <a:solidFill>
                            <a:schemeClr val="tx1"/>
                          </a:solidFill>
                          <a:latin typeface="여기어때 잘난체" panose="020B0600000101010101" pitchFamily="50" charset="-127"/>
                          <a:ea typeface="여기어때 잘난체" panose="020B0600000101010101" pitchFamily="50" charset="-127"/>
                        </a:rPr>
                        <a:t>상한</a:t>
                      </a:r>
                    </a:p>
                  </a:txBody>
                  <a:tcPr anchor="ctr">
                    <a:solidFill>
                      <a:srgbClr val="FFFFFF"/>
                    </a:solidFill>
                  </a:tcP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-0.1366</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-18.611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0.872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-0.156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-0.118</a:t>
                      </a:r>
                      <a:endParaRPr lang="en-US">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0.0291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4.11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0.047</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0.4018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44.858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1.495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0.379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0.425</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-0.4685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-55.121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0.626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-0.447</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0.088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9.475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1.092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0.064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0.112</a:t>
                      </a:r>
                      <a:endParaRPr lang="en-US">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-0.0199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-1.735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0.083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-0.0391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-5.167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0.0414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6.397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0.025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0.058</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1664">
                <a:tc rowSpan="3">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-0.252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-33.144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0.777</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-0.272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-0.232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-0.2329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-28.603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0.792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-0.254</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-0.212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0.6472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61.978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0.674</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5384805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07" name="Google Shape;207;p5"/>
          <p:cNvGrpSpPr/>
          <p:nvPr/>
        </p:nvGrpSpPr>
        <p:grpSpPr>
          <a:xfrm>
            <a:off x="10027920" y="-3"/>
            <a:ext cx="2164081" cy="781115"/>
            <a:chOff x="9919316" y="4585314"/>
            <a:chExt cx="2272685" cy="1136343"/>
          </a:xfrm>
        </p:grpSpPr>
        <p:sp>
          <p:nvSpPr>
            <p:cNvPr id="208" name="Google Shape;208;p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09" name="Google Shape;209;p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11" name="Google Shape;211;p5"/>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국내</a:t>
            </a:r>
            <a:endParaRPr dirty="0">
              <a:latin typeface="여기어때 잘난체" panose="020B0600000101010101" pitchFamily="50" charset="-127"/>
              <a:ea typeface="여기어때 잘난체" panose="020B0600000101010101" pitchFamily="50" charset="-127"/>
            </a:endParaRPr>
          </a:p>
        </p:txBody>
      </p:sp>
      <p:sp>
        <p:nvSpPr>
          <p:cNvPr id="212" name="Google Shape;212;p5"/>
          <p:cNvSpPr/>
          <p:nvPr/>
        </p:nvSpPr>
        <p:spPr>
          <a:xfrm>
            <a:off x="650328" y="5911367"/>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13" name="Google Shape;213;p5"/>
          <p:cNvSpPr txBox="1"/>
          <p:nvPr/>
        </p:nvSpPr>
        <p:spPr>
          <a:xfrm>
            <a:off x="1428624" y="5771502"/>
            <a:ext cx="1097553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⑴ 전세사기 피해 + 전세보증금 대위변제액 급증</a:t>
            </a:r>
            <a:endParaRP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⑵ 전세사기 피해자가 승소하더라도 임대인이 ‘배 째라는 </a:t>
            </a:r>
            <a:r>
              <a:rPr lang="ko-KR" sz="1600" dirty="0" err="1">
                <a:solidFill>
                  <a:schemeClr val="dk1"/>
                </a:solidFill>
                <a:latin typeface="여기어때 잘난체" panose="020B0600000101010101" pitchFamily="50" charset="-127"/>
                <a:ea typeface="여기어때 잘난체" panose="020B0600000101010101" pitchFamily="50" charset="-127"/>
                <a:cs typeface="Malgun Gothic"/>
                <a:sym typeface="Malgun Gothic"/>
              </a:rPr>
              <a:t>식’의</a:t>
            </a:r>
            <a:r>
              <a:rPr lang="ko-K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행태로 대응하면 마땅한 해결책이 없는 </a:t>
            </a:r>
            <a:r>
              <a:rPr lang="ko-KR" altLang="en-US"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상황</a:t>
            </a:r>
            <a:endParaRP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16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우선적으로 전세사기 예방</a:t>
            </a:r>
            <a:r>
              <a:rPr lang="ko-KR" altLang="en-US" sz="16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이 가장 중요하다</a:t>
            </a:r>
            <a:endParaRPr sz="1600" dirty="0">
              <a:latin typeface="여기어때 잘난체" panose="020B0600000101010101" pitchFamily="50" charset="-127"/>
              <a:ea typeface="여기어때 잘난체" panose="020B0600000101010101" pitchFamily="50" charset="-127"/>
            </a:endParaRPr>
          </a:p>
        </p:txBody>
      </p:sp>
      <p:pic>
        <p:nvPicPr>
          <p:cNvPr id="214" name="Google Shape;214;p5" descr="텍스트, 스크린샷, 폰트이(가) 표시된 사진&#10;&#10;자동 생성된 설명"/>
          <p:cNvPicPr preferRelativeResize="0"/>
          <p:nvPr/>
        </p:nvPicPr>
        <p:blipFill rotWithShape="1">
          <a:blip r:embed="rId3">
            <a:alphaModFix/>
          </a:blip>
          <a:srcRect/>
          <a:stretch/>
        </p:blipFill>
        <p:spPr>
          <a:xfrm>
            <a:off x="650328" y="1640455"/>
            <a:ext cx="5249917" cy="3970864"/>
          </a:xfrm>
          <a:prstGeom prst="rect">
            <a:avLst/>
          </a:prstGeom>
          <a:noFill/>
          <a:ln w="9525" cap="flat" cmpd="sng">
            <a:solidFill>
              <a:schemeClr val="dk1"/>
            </a:solidFill>
            <a:prstDash val="solid"/>
            <a:round/>
            <a:headEnd type="none" w="sm" len="sm"/>
            <a:tailEnd type="none" w="sm" len="sm"/>
          </a:ln>
        </p:spPr>
      </p:pic>
      <p:pic>
        <p:nvPicPr>
          <p:cNvPr id="215" name="Google Shape;215;p5" descr="텍스트, 스크린샷, 폰트, 라인이(가) 표시된 사진&#10;&#10;자동 생성된 설명"/>
          <p:cNvPicPr preferRelativeResize="0"/>
          <p:nvPr/>
        </p:nvPicPr>
        <p:blipFill rotWithShape="1">
          <a:blip r:embed="rId4">
            <a:alphaModFix/>
          </a:blip>
          <a:srcRect b="56218"/>
          <a:stretch/>
        </p:blipFill>
        <p:spPr>
          <a:xfrm>
            <a:off x="6329857" y="1640455"/>
            <a:ext cx="5068616" cy="792367"/>
          </a:xfrm>
          <a:prstGeom prst="rect">
            <a:avLst/>
          </a:prstGeom>
          <a:noFill/>
          <a:ln w="9525" cap="flat" cmpd="sng">
            <a:solidFill>
              <a:schemeClr val="dk1"/>
            </a:solidFill>
            <a:prstDash val="solid"/>
            <a:round/>
            <a:headEnd type="none" w="sm" len="sm"/>
            <a:tailEnd type="none" w="sm" len="sm"/>
          </a:ln>
        </p:spPr>
      </p:pic>
      <p:pic>
        <p:nvPicPr>
          <p:cNvPr id="216" name="Google Shape;216;p5" descr="텍스트, 폰트, 영수증, 화이트이(가) 표시된 사진&#10;&#10;자동 생성된 설명"/>
          <p:cNvPicPr preferRelativeResize="0"/>
          <p:nvPr/>
        </p:nvPicPr>
        <p:blipFill rotWithShape="1">
          <a:blip r:embed="rId5">
            <a:alphaModFix/>
          </a:blip>
          <a:srcRect/>
          <a:stretch/>
        </p:blipFill>
        <p:spPr>
          <a:xfrm>
            <a:off x="6329856" y="2515868"/>
            <a:ext cx="5068614" cy="980899"/>
          </a:xfrm>
          <a:prstGeom prst="rect">
            <a:avLst/>
          </a:prstGeom>
          <a:noFill/>
          <a:ln w="9525" cap="flat" cmpd="sng">
            <a:solidFill>
              <a:schemeClr val="dk1"/>
            </a:solidFill>
            <a:prstDash val="solid"/>
            <a:round/>
            <a:headEnd type="none" w="sm" len="sm"/>
            <a:tailEnd type="none" w="sm" len="sm"/>
          </a:ln>
        </p:spPr>
      </p:pic>
      <p:pic>
        <p:nvPicPr>
          <p:cNvPr id="217" name="Google Shape;217;p5" descr="텍스트, 폰트, 스크린샷이(가) 표시된 사진&#10;&#10;자동 생성된 설명"/>
          <p:cNvPicPr preferRelativeResize="0"/>
          <p:nvPr/>
        </p:nvPicPr>
        <p:blipFill rotWithShape="1">
          <a:blip r:embed="rId6">
            <a:alphaModFix/>
          </a:blip>
          <a:srcRect/>
          <a:stretch/>
        </p:blipFill>
        <p:spPr>
          <a:xfrm>
            <a:off x="6329856" y="3579813"/>
            <a:ext cx="5068616" cy="860032"/>
          </a:xfrm>
          <a:prstGeom prst="rect">
            <a:avLst/>
          </a:prstGeom>
          <a:noFill/>
          <a:ln w="9525" cap="flat" cmpd="sng">
            <a:solidFill>
              <a:schemeClr val="dk1"/>
            </a:solidFill>
            <a:prstDash val="solid"/>
            <a:round/>
            <a:headEnd type="none" w="sm" len="sm"/>
            <a:tailEnd type="none" w="sm" len="sm"/>
          </a:ln>
        </p:spPr>
      </p:pic>
      <p:pic>
        <p:nvPicPr>
          <p:cNvPr id="218" name="Google Shape;218;p5" descr="텍스트, 폰트이(가) 표시된 사진&#10;&#10;자동 생성된 설명"/>
          <p:cNvPicPr preferRelativeResize="0"/>
          <p:nvPr/>
        </p:nvPicPr>
        <p:blipFill rotWithShape="1">
          <a:blip r:embed="rId7">
            <a:alphaModFix/>
          </a:blip>
          <a:srcRect/>
          <a:stretch/>
        </p:blipFill>
        <p:spPr>
          <a:xfrm>
            <a:off x="6329857" y="4523576"/>
            <a:ext cx="5068613" cy="832859"/>
          </a:xfrm>
          <a:prstGeom prst="rect">
            <a:avLst/>
          </a:prstGeom>
          <a:noFill/>
          <a:ln w="9525" cap="flat" cmpd="sng">
            <a:solidFill>
              <a:schemeClr val="dk1"/>
            </a:solidFill>
            <a:prstDash val="solid"/>
            <a:round/>
            <a:headEnd type="none" w="sm" len="sm"/>
            <a:tailEnd type="none" w="sm" len="sm"/>
          </a:ln>
        </p:spPr>
      </p:pic>
      <p:pic>
        <p:nvPicPr>
          <p:cNvPr id="219" name="Google Shape;219;p5"/>
          <p:cNvPicPr preferRelativeResize="0"/>
          <p:nvPr/>
        </p:nvPicPr>
        <p:blipFill rotWithShape="1">
          <a:blip r:embed="rId8">
            <a:alphaModFix/>
          </a:blip>
          <a:srcRect/>
          <a:stretch/>
        </p:blipFill>
        <p:spPr>
          <a:xfrm>
            <a:off x="6329856" y="5440166"/>
            <a:ext cx="5068614" cy="186951"/>
          </a:xfrm>
          <a:prstGeom prst="rect">
            <a:avLst/>
          </a:prstGeom>
          <a:noFill/>
          <a:ln w="9525" cap="flat" cmpd="sng">
            <a:solidFill>
              <a:schemeClr val="dk1"/>
            </a:solidFill>
            <a:prstDash val="solid"/>
            <a:round/>
            <a:headEnd type="none" w="sm" len="sm"/>
            <a:tailEnd type="none" w="sm" len="sm"/>
          </a:ln>
        </p:spPr>
      </p:pic>
      <p:sp>
        <p:nvSpPr>
          <p:cNvPr id="2" name="Google Shape;191;p4">
            <a:extLst>
              <a:ext uri="{FF2B5EF4-FFF2-40B4-BE49-F238E27FC236}">
                <a16:creationId xmlns:a16="http://schemas.microsoft.com/office/drawing/2014/main" id="{6AF65FCF-1399-5A8E-DB1B-4447F07F1F4F}"/>
              </a:ext>
            </a:extLst>
          </p:cNvPr>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A8877AC9-2285-C685-F64D-DEDBBBC5F213}"/>
              </a:ext>
            </a:extLst>
          </p:cNvPr>
          <p:cNvPicPr preferRelativeResize="0"/>
          <p:nvPr/>
        </p:nvPicPr>
        <p:blipFill rotWithShape="1">
          <a:blip r:embed="rId9">
            <a:alphaModFix/>
          </a:blip>
          <a:srcRect/>
          <a:stretch/>
        </p:blipFill>
        <p:spPr>
          <a:xfrm>
            <a:off x="10689172" y="6529660"/>
            <a:ext cx="1408750" cy="2188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2454765045"/>
              </p:ext>
            </p:extLst>
          </p:nvPr>
        </p:nvGraphicFramePr>
        <p:xfrm>
          <a:off x="335998" y="1948746"/>
          <a:ext cx="11520004" cy="458266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1480">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4634">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-1.0736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-107.96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-0.2494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-25.804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0.779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-0.274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-0.224</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-0.7263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-51.548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-0.763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-0.0367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-4.599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-0.057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-0.016</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-0.0858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-12.129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4634">
                <a:tc rowSpan="6">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0.2088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27.218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1.232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0.189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0.229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-0.0909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-9.943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0.913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-0.114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1.0304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92.489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2.802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1.002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1.059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-0.3933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-43.591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0.0395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3.903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-0.2354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-17.718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2"/>
                  </a:ext>
                </a:extLst>
              </a:tr>
            </a:tbl>
          </a:graphicData>
        </a:graphic>
      </p:graphicFrame>
      <p:sp>
        <p:nvSpPr>
          <p:cNvPr id="2" name="Google Shape;768;p52">
            <a:extLst>
              <a:ext uri="{FF2B5EF4-FFF2-40B4-BE49-F238E27FC236}">
                <a16:creationId xmlns:a16="http://schemas.microsoft.com/office/drawing/2014/main" id="{C24E50E0-FC8A-1C9A-A993-4B2DFA26ED9C}"/>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339943416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3546896657"/>
              </p:ext>
            </p:extLst>
          </p:nvPr>
        </p:nvGraphicFramePr>
        <p:xfrm>
          <a:off x="335998" y="1848440"/>
          <a:ext cx="11520004" cy="4522383"/>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5148">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3431">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solidFill>
                      <a:srgbClr val="1B328F">
                        <a:alpha val="0"/>
                      </a:srgbClr>
                    </a:solid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0.1105</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14.271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1.117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0.091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0.0197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2.892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0.037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3"/>
                  </a:ext>
                </a:extLst>
              </a:tr>
              <a:tr h="383431">
                <a:tc rowSpan="8">
                  <a:txBody>
                    <a:bodyPr/>
                    <a:lstStyle/>
                    <a:p>
                      <a:pPr algn="ctr">
                        <a:defRPr/>
                      </a:pPr>
                      <a:endParaRPr lang="en-US" altLang="ko-KR">
                        <a:latin typeface="여기어때 잘난체" panose="020B0600000101010101" pitchFamily="50" charset="-127"/>
                        <a:ea typeface="여기어때 잘난체" panose="020B0600000101010101" pitchFamily="50" charset="-127"/>
                      </a:endParaRPr>
                    </a:p>
                    <a:p>
                      <a:pPr algn="ctr">
                        <a:defRPr/>
                      </a:pPr>
                      <a:r>
                        <a:rPr lang="en-US" altLang="ko-KR">
                          <a:latin typeface="여기어때 잘난체" panose="020B0600000101010101" pitchFamily="50" charset="-127"/>
                          <a:ea typeface="여기어때 잘난체" panose="020B0600000101010101" pitchFamily="50" charset="-127"/>
                        </a:rPr>
                        <a:t>4</a:t>
                      </a:r>
                    </a:p>
                  </a:txBody>
                  <a:tcPr anchor="ctr">
                    <a:solidFill>
                      <a:srgbClr val="1B328F">
                        <a:alpha val="0"/>
                      </a:srgbClr>
                    </a:solid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-22.203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0.817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4"/>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-1.3403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-84.006</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0.262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-1.381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-1.299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5"/>
                  </a:ext>
                </a:extLst>
              </a:tr>
              <a:tr h="441208">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1.7522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120.505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5.767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1.715</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6"/>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-0.7354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-58.641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-0.768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-0.703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7"/>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0.377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28.665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1.458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0.343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8"/>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-0.2796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-13.64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0.756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-0.332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-0.227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9"/>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0.4174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45.522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1.518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0.394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0"/>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-0.5651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-67.73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0.568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-0.587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-0.544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1"/>
                  </a:ext>
                </a:extLst>
              </a:tr>
            </a:tbl>
          </a:graphicData>
        </a:graphic>
      </p:graphicFrame>
      <p:sp>
        <p:nvSpPr>
          <p:cNvPr id="2" name="Google Shape;768;p52">
            <a:extLst>
              <a:ext uri="{FF2B5EF4-FFF2-40B4-BE49-F238E27FC236}">
                <a16:creationId xmlns:a16="http://schemas.microsoft.com/office/drawing/2014/main" id="{A919BA25-B94D-391A-707C-4753C69F2A20}"/>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101510313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42391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583648312"/>
              </p:ext>
            </p:extLst>
          </p:nvPr>
        </p:nvGraphicFramePr>
        <p:xfrm>
          <a:off x="336002" y="1848440"/>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0.6509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65.185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0.625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0.4193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44.092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1.521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0.395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1.7948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76.829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6.018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1.735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1.855</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-1.0262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-45.488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0.358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0.2602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19.897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1.297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0.294</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0.5075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35.172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1.661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0.545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0.3526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37.37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1.423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0.328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0.377</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0.0725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9.024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1.075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0.093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1664">
                <a:tc rowSpan="3">
                  <a:txBody>
                    <a:bodyPr/>
                    <a:lstStyle/>
                    <a:p>
                      <a:pPr algn="ctr">
                        <a:defRPr/>
                      </a:pPr>
                      <a:r>
                        <a:rPr lang="en-US" altLang="ko-KR">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-7.1568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-17.539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-8.208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-6.106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6.3095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0.161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39.301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549.753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5.896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6.723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-20.6099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3.231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-6.379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-28.933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-12.287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6129021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3920251511"/>
              </p:ext>
            </p:extLst>
          </p:nvPr>
        </p:nvGraphicFramePr>
        <p:xfrm>
          <a:off x="335998" y="1848440"/>
          <a:ext cx="11520004" cy="458266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1480">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4634">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362.7142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17.218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21.065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3.35E+157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318.362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407.066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31.5697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1.11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28.447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5.13531E+13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28.711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34.428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87.375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2.667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32.766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8.84E+37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80.506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94.244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12.3919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0.864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14.342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240841.239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10.166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14.617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2.6607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0.135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19.763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14.307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3.008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4634">
                <a:tc rowSpan="6">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-0.6846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-6.851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0.504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-0.427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4.4764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0.121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37.011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87.917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4.165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4.788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117.8526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3.575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32.968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1.52E+51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108.645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127.061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-38.8477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1.708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-22.742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-43.248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-34.448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23.8996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0.884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27.044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2.39587E+10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21.623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26.176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10.8796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1.064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10.222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53081.064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8.138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13.621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2"/>
                  </a:ext>
                </a:extLst>
              </a:tr>
            </a:tbl>
          </a:graphicData>
        </a:graphic>
      </p:graphicFrame>
      <p:sp>
        <p:nvSpPr>
          <p:cNvPr id="3" name="Google Shape;768;p52">
            <a:extLst>
              <a:ext uri="{FF2B5EF4-FFF2-40B4-BE49-F238E27FC236}">
                <a16:creationId xmlns:a16="http://schemas.microsoft.com/office/drawing/2014/main" id="{DF6A5200-2677-2426-DD92-45C73FD94C05}"/>
              </a:ext>
            </a:extLst>
          </p:cNvPr>
          <p:cNvSpPr txBox="1"/>
          <p:nvPr/>
        </p:nvSpPr>
        <p:spPr>
          <a:xfrm>
            <a:off x="314175" y="1237038"/>
            <a:ext cx="42391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414819334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596891907"/>
              </p:ext>
            </p:extLst>
          </p:nvPr>
        </p:nvGraphicFramePr>
        <p:xfrm>
          <a:off x="335998" y="1848440"/>
          <a:ext cx="11520004" cy="1397158"/>
        </p:xfrm>
        <a:graphic>
          <a:graphicData uri="http://schemas.openxmlformats.org/drawingml/2006/table">
            <a:tbl>
              <a:tblPr firstRow="1" bandRow="1">
                <a:tableStyleId>{616DA210-FB5B-4158-B5E0-FEB733F419BA}</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5148">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3431">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10.8816</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0.681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15.989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53190.779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9.129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12.635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-12.2244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-53.041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-12.818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-11.631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bl>
          </a:graphicData>
        </a:graphic>
      </p:graphicFrame>
      <p:sp>
        <p:nvSpPr>
          <p:cNvPr id="3" name="Google Shape;768;p52">
            <a:extLst>
              <a:ext uri="{FF2B5EF4-FFF2-40B4-BE49-F238E27FC236}">
                <a16:creationId xmlns:a16="http://schemas.microsoft.com/office/drawing/2014/main" id="{84D1923D-E670-A231-AA52-A0C56EBD88E8}"/>
              </a:ext>
            </a:extLst>
          </p:cNvPr>
          <p:cNvSpPr txBox="1"/>
          <p:nvPr/>
        </p:nvSpPr>
        <p:spPr>
          <a:xfrm>
            <a:off x="314175" y="1237038"/>
            <a:ext cx="4052552"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217560732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40" name="직사각형 39">
            <a:extLst>
              <a:ext uri="{FF2B5EF4-FFF2-40B4-BE49-F238E27FC236}">
                <a16:creationId xmlns:a16="http://schemas.microsoft.com/office/drawing/2014/main" id="{E02F66D7-DFBC-3D7A-CDFD-FABA8972EBB7}"/>
              </a:ext>
            </a:extLst>
          </p:cNvPr>
          <p:cNvSpPr/>
          <p:nvPr/>
        </p:nvSpPr>
        <p:spPr>
          <a:xfrm>
            <a:off x="93305" y="1247887"/>
            <a:ext cx="12004617" cy="3840259"/>
          </a:xfrm>
          <a:prstGeom prst="rect">
            <a:avLst/>
          </a:prstGeom>
          <a:ln w="12700">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n w="3175">
                <a:solidFill>
                  <a:schemeClr val="tx1"/>
                </a:solidFill>
                <a:prstDash val="lgDashDot"/>
              </a:ln>
              <a:latin typeface="여기어때 잘난체" panose="020B0600000101010101" pitchFamily="50" charset="-127"/>
              <a:ea typeface="여기어때 잘난체" panose="020B0600000101010101" pitchFamily="50" charset="-127"/>
            </a:endParaRP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부록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lang="ko-KR" altLang="en-US"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2" name="사각형: 둥근 모서리 21">
            <a:extLst>
              <a:ext uri="{FF2B5EF4-FFF2-40B4-BE49-F238E27FC236}">
                <a16:creationId xmlns:a16="http://schemas.microsoft.com/office/drawing/2014/main" id="{9272775B-4A65-8F0A-CF93-809ECE860727}"/>
              </a:ext>
            </a:extLst>
          </p:cNvPr>
          <p:cNvSpPr/>
          <p:nvPr/>
        </p:nvSpPr>
        <p:spPr>
          <a:xfrm>
            <a:off x="328132" y="4011745"/>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6" name="TextBox 5">
            <a:extLst>
              <a:ext uri="{FF2B5EF4-FFF2-40B4-BE49-F238E27FC236}">
                <a16:creationId xmlns:a16="http://schemas.microsoft.com/office/drawing/2014/main" id="{CCE3CA57-7787-4D24-990B-6E40432C5513}"/>
              </a:ext>
            </a:extLst>
          </p:cNvPr>
          <p:cNvSpPr txBox="1"/>
          <p:nvPr/>
        </p:nvSpPr>
        <p:spPr>
          <a:xfrm>
            <a:off x="2534206" y="1209082"/>
            <a:ext cx="4709962" cy="1384995"/>
          </a:xfrm>
          <a:prstGeom prst="rect">
            <a:avLst/>
          </a:prstGeom>
          <a:noFill/>
        </p:spPr>
        <p:txBody>
          <a:bodyPr wrap="square" rtlCol="0">
            <a:spAutoFit/>
          </a:bodyPr>
          <a:lstStyle/>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다수의 결정 트리를 생성 데이터 일부를 무작위로 선택하여 트리를 구성</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부트스트랩 샘플링을 사용하여 각 트리를 학습</a:t>
            </a:r>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모든 트리의 예측을 결합하여 최종 예측을 수행</a:t>
            </a:r>
            <a:endParaRPr lang="en-US" altLang="ko-KR" dirty="0">
              <a:latin typeface="여기어때 잘난체" panose="020B0600000101010101" pitchFamily="50" charset="-127"/>
              <a:ea typeface="여기어때 잘난체" panose="020B0600000101010101" pitchFamily="50" charset="-127"/>
            </a:endParaRPr>
          </a:p>
        </p:txBody>
      </p:sp>
      <p:sp>
        <p:nvSpPr>
          <p:cNvPr id="7" name="TextBox 6">
            <a:extLst>
              <a:ext uri="{FF2B5EF4-FFF2-40B4-BE49-F238E27FC236}">
                <a16:creationId xmlns:a16="http://schemas.microsoft.com/office/drawing/2014/main" id="{F34EAE47-0021-8B16-B55F-FACC8852EE67}"/>
              </a:ext>
            </a:extLst>
          </p:cNvPr>
          <p:cNvSpPr txBox="1"/>
          <p:nvPr/>
        </p:nvSpPr>
        <p:spPr>
          <a:xfrm>
            <a:off x="2587774" y="3752123"/>
            <a:ext cx="4709961" cy="1344727"/>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리프 중심</a:t>
            </a:r>
            <a:r>
              <a:rPr lang="en-US" altLang="ko-KR" dirty="0">
                <a:latin typeface="여기어때 잘난체" panose="020B0600000101010101" pitchFamily="50" charset="-127"/>
                <a:ea typeface="여기어때 잘난체" panose="020B0600000101010101" pitchFamily="50" charset="-127"/>
              </a:rPr>
              <a:t>(Leaf-Wise) </a:t>
            </a:r>
            <a:r>
              <a:rPr lang="ko-KR" altLang="en-US" dirty="0">
                <a:latin typeface="여기어때 잘난체" panose="020B0600000101010101" pitchFamily="50" charset="-127"/>
                <a:ea typeface="여기어때 잘난체" panose="020B0600000101010101" pitchFamily="50" charset="-127"/>
              </a:rPr>
              <a:t>방식으로 수행</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결정 트리를 기반으로 한 모델</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조기 종료 기능을 지원</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분산 학습 및 병렬 처리를 지원</a:t>
            </a:r>
            <a:endParaRPr lang="en-US" altLang="ko-KR"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2B61061A-C40A-172B-983C-47ADA754ACEE}"/>
              </a:ext>
            </a:extLst>
          </p:cNvPr>
          <p:cNvSpPr txBox="1"/>
          <p:nvPr/>
        </p:nvSpPr>
        <p:spPr>
          <a:xfrm>
            <a:off x="2567849" y="2661075"/>
            <a:ext cx="4709961" cy="1021562"/>
          </a:xfrm>
          <a:prstGeom prst="rect">
            <a:avLst/>
          </a:prstGeom>
          <a:noFill/>
        </p:spPr>
        <p:txBody>
          <a:bodyPr wrap="square" rtlCol="0">
            <a:spAutoFit/>
          </a:bodyPr>
          <a:lstStyle/>
          <a:p>
            <a:pPr>
              <a:lnSpc>
                <a:spcPct val="150000"/>
              </a:lnSpc>
            </a:pPr>
            <a:r>
              <a:rPr lang="ko-KR" altLang="en-US" dirty="0" err="1">
                <a:latin typeface="여기어때 잘난체" panose="020B0600000101010101" pitchFamily="50" charset="-127"/>
                <a:ea typeface="여기어때 잘난체" panose="020B0600000101010101" pitchFamily="50" charset="-127"/>
              </a:rPr>
              <a:t>그레디언트</a:t>
            </a:r>
            <a:r>
              <a:rPr lang="ko-KR" altLang="en-US" dirty="0">
                <a:latin typeface="여기어때 잘난체" panose="020B0600000101010101" pitchFamily="50" charset="-127"/>
                <a:ea typeface="여기어때 잘난체" panose="020B0600000101010101" pitchFamily="50" charset="-127"/>
              </a:rPr>
              <a:t> </a:t>
            </a:r>
            <a:r>
              <a:rPr lang="ko-KR" altLang="en-US" dirty="0" err="1">
                <a:latin typeface="여기어때 잘난체" panose="020B0600000101010101" pitchFamily="50" charset="-127"/>
                <a:ea typeface="여기어때 잘난체" panose="020B0600000101010101" pitchFamily="50" charset="-127"/>
              </a:rPr>
              <a:t>부스팅</a:t>
            </a:r>
            <a:r>
              <a:rPr lang="ko-KR" altLang="en-US" dirty="0">
                <a:latin typeface="여기어때 잘난체" panose="020B0600000101010101" pitchFamily="50" charset="-127"/>
                <a:ea typeface="여기어때 잘난체" panose="020B0600000101010101" pitchFamily="50" charset="-127"/>
              </a:rPr>
              <a:t> 알고리즘의 한 종류</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결정 트리를 기반으로 한 모델</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목적 함수를 최소화</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모델의 과적합을 피하도록 도움</a:t>
            </a:r>
            <a:endParaRPr lang="en-US" altLang="ko-KR" dirty="0">
              <a:latin typeface="여기어때 잘난체" panose="020B0600000101010101" pitchFamily="50" charset="-127"/>
              <a:ea typeface="여기어때 잘난체" panose="020B0600000101010101" pitchFamily="50" charset="-127"/>
            </a:endParaRPr>
          </a:p>
        </p:txBody>
      </p:sp>
      <p:sp>
        <p:nvSpPr>
          <p:cNvPr id="23" name="사각형: 둥근 모서리 22">
            <a:extLst>
              <a:ext uri="{FF2B5EF4-FFF2-40B4-BE49-F238E27FC236}">
                <a16:creationId xmlns:a16="http://schemas.microsoft.com/office/drawing/2014/main" id="{5B4F77DD-793F-A55F-EB11-4C983DD0812A}"/>
              </a:ext>
            </a:extLst>
          </p:cNvPr>
          <p:cNvSpPr/>
          <p:nvPr/>
        </p:nvSpPr>
        <p:spPr>
          <a:xfrm>
            <a:off x="328132" y="2723837"/>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17" name="Google Shape;376;p13" descr="폰트, 그래픽, 텍스트, 로고이(가) 표시된 사진&#10;&#10;자동 생성된 설명">
            <a:extLst>
              <a:ext uri="{FF2B5EF4-FFF2-40B4-BE49-F238E27FC236}">
                <a16:creationId xmlns:a16="http://schemas.microsoft.com/office/drawing/2014/main" id="{0D66A547-7AC7-1F8E-5C26-0B0B8360D4EA}"/>
              </a:ext>
            </a:extLst>
          </p:cNvPr>
          <p:cNvPicPr preferRelativeResize="0"/>
          <p:nvPr/>
        </p:nvPicPr>
        <p:blipFill rotWithShape="1">
          <a:blip r:embed="rId4">
            <a:alphaModFix/>
          </a:blip>
          <a:srcRect t="45295"/>
          <a:stretch/>
        </p:blipFill>
        <p:spPr>
          <a:xfrm>
            <a:off x="488434" y="3028415"/>
            <a:ext cx="1515791" cy="302535"/>
          </a:xfrm>
          <a:prstGeom prst="rect">
            <a:avLst/>
          </a:prstGeom>
          <a:noFill/>
          <a:ln>
            <a:noFill/>
          </a:ln>
        </p:spPr>
      </p:pic>
      <p:pic>
        <p:nvPicPr>
          <p:cNvPr id="18"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6F33A06D-4505-67E4-007E-AAFAEABE27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84" y="4101846"/>
            <a:ext cx="1679893" cy="73478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5778270B-490B-95F5-437C-A42DA7792402}"/>
              </a:ext>
            </a:extLst>
          </p:cNvPr>
          <p:cNvSpPr/>
          <p:nvPr/>
        </p:nvSpPr>
        <p:spPr>
          <a:xfrm>
            <a:off x="328132" y="1453982"/>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9" name="Google Shape;377;p13">
            <a:extLst>
              <a:ext uri="{FF2B5EF4-FFF2-40B4-BE49-F238E27FC236}">
                <a16:creationId xmlns:a16="http://schemas.microsoft.com/office/drawing/2014/main" id="{BB731C92-E8DD-1C4C-AD41-F6C81A6C1510}"/>
              </a:ext>
            </a:extLst>
          </p:cNvPr>
          <p:cNvSpPr txBox="1"/>
          <p:nvPr/>
        </p:nvSpPr>
        <p:spPr>
          <a:xfrm>
            <a:off x="195690" y="1750770"/>
            <a:ext cx="203812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Random Forest</a:t>
            </a:r>
            <a:endParaRP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4" name="그림 3">
            <a:extLst>
              <a:ext uri="{FF2B5EF4-FFF2-40B4-BE49-F238E27FC236}">
                <a16:creationId xmlns:a16="http://schemas.microsoft.com/office/drawing/2014/main" id="{B3CA0EE5-BBC5-AD59-D849-2A293464A8DA}"/>
              </a:ext>
            </a:extLst>
          </p:cNvPr>
          <p:cNvPicPr>
            <a:picLocks/>
          </p:cNvPicPr>
          <p:nvPr/>
        </p:nvPicPr>
        <p:blipFill>
          <a:blip r:embed="rId6"/>
          <a:stretch>
            <a:fillRect/>
          </a:stretch>
        </p:blipFill>
        <p:spPr>
          <a:xfrm>
            <a:off x="2312953" y="3405515"/>
            <a:ext cx="252000" cy="252000"/>
          </a:xfrm>
          <a:prstGeom prst="rect">
            <a:avLst/>
          </a:prstGeom>
        </p:spPr>
      </p:pic>
      <p:pic>
        <p:nvPicPr>
          <p:cNvPr id="8" name="그림 7">
            <a:extLst>
              <a:ext uri="{FF2B5EF4-FFF2-40B4-BE49-F238E27FC236}">
                <a16:creationId xmlns:a16="http://schemas.microsoft.com/office/drawing/2014/main" id="{F9D33610-E3D9-B376-A2C3-0B5ADF16746C}"/>
              </a:ext>
            </a:extLst>
          </p:cNvPr>
          <p:cNvPicPr>
            <a:picLocks/>
          </p:cNvPicPr>
          <p:nvPr/>
        </p:nvPicPr>
        <p:blipFill>
          <a:blip r:embed="rId6"/>
          <a:stretch>
            <a:fillRect/>
          </a:stretch>
        </p:blipFill>
        <p:spPr>
          <a:xfrm>
            <a:off x="2318224" y="2716011"/>
            <a:ext cx="252000" cy="252000"/>
          </a:xfrm>
          <a:prstGeom prst="rect">
            <a:avLst/>
          </a:prstGeom>
        </p:spPr>
      </p:pic>
      <p:pic>
        <p:nvPicPr>
          <p:cNvPr id="9" name="그림 8">
            <a:extLst>
              <a:ext uri="{FF2B5EF4-FFF2-40B4-BE49-F238E27FC236}">
                <a16:creationId xmlns:a16="http://schemas.microsoft.com/office/drawing/2014/main" id="{D60F7AC9-2826-4ACE-58FF-C88B1F5D5951}"/>
              </a:ext>
            </a:extLst>
          </p:cNvPr>
          <p:cNvPicPr>
            <a:picLocks/>
          </p:cNvPicPr>
          <p:nvPr/>
        </p:nvPicPr>
        <p:blipFill>
          <a:blip r:embed="rId6"/>
          <a:stretch>
            <a:fillRect/>
          </a:stretch>
        </p:blipFill>
        <p:spPr>
          <a:xfrm>
            <a:off x="2312953" y="3071518"/>
            <a:ext cx="252000" cy="252000"/>
          </a:xfrm>
          <a:prstGeom prst="rect">
            <a:avLst/>
          </a:prstGeom>
        </p:spPr>
      </p:pic>
      <p:pic>
        <p:nvPicPr>
          <p:cNvPr id="11" name="그림 10">
            <a:extLst>
              <a:ext uri="{FF2B5EF4-FFF2-40B4-BE49-F238E27FC236}">
                <a16:creationId xmlns:a16="http://schemas.microsoft.com/office/drawing/2014/main" id="{4EB4513D-EE42-6797-59FE-6C2ACC00772D}"/>
              </a:ext>
            </a:extLst>
          </p:cNvPr>
          <p:cNvPicPr>
            <a:picLocks/>
          </p:cNvPicPr>
          <p:nvPr/>
        </p:nvPicPr>
        <p:blipFill>
          <a:blip r:embed="rId6"/>
          <a:stretch>
            <a:fillRect/>
          </a:stretch>
        </p:blipFill>
        <p:spPr>
          <a:xfrm>
            <a:off x="2313254" y="4477838"/>
            <a:ext cx="252000" cy="252000"/>
          </a:xfrm>
          <a:prstGeom prst="rect">
            <a:avLst/>
          </a:prstGeom>
        </p:spPr>
      </p:pic>
      <p:pic>
        <p:nvPicPr>
          <p:cNvPr id="13" name="그림 12">
            <a:extLst>
              <a:ext uri="{FF2B5EF4-FFF2-40B4-BE49-F238E27FC236}">
                <a16:creationId xmlns:a16="http://schemas.microsoft.com/office/drawing/2014/main" id="{46655C00-BFA2-C597-EFD4-951076A1582C}"/>
              </a:ext>
            </a:extLst>
          </p:cNvPr>
          <p:cNvPicPr>
            <a:picLocks/>
          </p:cNvPicPr>
          <p:nvPr/>
        </p:nvPicPr>
        <p:blipFill>
          <a:blip r:embed="rId6"/>
          <a:stretch>
            <a:fillRect/>
          </a:stretch>
        </p:blipFill>
        <p:spPr>
          <a:xfrm>
            <a:off x="2324780" y="4147667"/>
            <a:ext cx="252000" cy="252000"/>
          </a:xfrm>
          <a:prstGeom prst="rect">
            <a:avLst/>
          </a:prstGeom>
        </p:spPr>
      </p:pic>
      <p:pic>
        <p:nvPicPr>
          <p:cNvPr id="14" name="그림 13">
            <a:extLst>
              <a:ext uri="{FF2B5EF4-FFF2-40B4-BE49-F238E27FC236}">
                <a16:creationId xmlns:a16="http://schemas.microsoft.com/office/drawing/2014/main" id="{0B174E85-3048-8B0E-B6D5-2ADA0F313766}"/>
              </a:ext>
            </a:extLst>
          </p:cNvPr>
          <p:cNvPicPr>
            <a:picLocks/>
          </p:cNvPicPr>
          <p:nvPr/>
        </p:nvPicPr>
        <p:blipFill>
          <a:blip r:embed="rId6"/>
          <a:stretch>
            <a:fillRect/>
          </a:stretch>
        </p:blipFill>
        <p:spPr>
          <a:xfrm>
            <a:off x="2324780" y="3821509"/>
            <a:ext cx="252000" cy="252000"/>
          </a:xfrm>
          <a:prstGeom prst="rect">
            <a:avLst/>
          </a:prstGeom>
        </p:spPr>
      </p:pic>
      <p:pic>
        <p:nvPicPr>
          <p:cNvPr id="15" name="그림 14">
            <a:extLst>
              <a:ext uri="{FF2B5EF4-FFF2-40B4-BE49-F238E27FC236}">
                <a16:creationId xmlns:a16="http://schemas.microsoft.com/office/drawing/2014/main" id="{F61ACB55-5574-F353-A484-471B91AB20E3}"/>
              </a:ext>
            </a:extLst>
          </p:cNvPr>
          <p:cNvPicPr>
            <a:picLocks/>
          </p:cNvPicPr>
          <p:nvPr/>
        </p:nvPicPr>
        <p:blipFill>
          <a:blip r:embed="rId6"/>
          <a:stretch>
            <a:fillRect/>
          </a:stretch>
        </p:blipFill>
        <p:spPr>
          <a:xfrm>
            <a:off x="2324780" y="2078142"/>
            <a:ext cx="252000" cy="252000"/>
          </a:xfrm>
          <a:prstGeom prst="rect">
            <a:avLst/>
          </a:prstGeom>
        </p:spPr>
      </p:pic>
      <p:pic>
        <p:nvPicPr>
          <p:cNvPr id="24" name="그림 23">
            <a:extLst>
              <a:ext uri="{FF2B5EF4-FFF2-40B4-BE49-F238E27FC236}">
                <a16:creationId xmlns:a16="http://schemas.microsoft.com/office/drawing/2014/main" id="{86B54E3F-6DF6-9305-E53F-766A17D764DA}"/>
              </a:ext>
            </a:extLst>
          </p:cNvPr>
          <p:cNvPicPr>
            <a:picLocks/>
          </p:cNvPicPr>
          <p:nvPr/>
        </p:nvPicPr>
        <p:blipFill>
          <a:blip r:embed="rId6"/>
          <a:stretch>
            <a:fillRect/>
          </a:stretch>
        </p:blipFill>
        <p:spPr>
          <a:xfrm>
            <a:off x="2336306" y="1443329"/>
            <a:ext cx="252000" cy="252000"/>
          </a:xfrm>
          <a:prstGeom prst="rect">
            <a:avLst/>
          </a:prstGeom>
        </p:spPr>
      </p:pic>
      <p:pic>
        <p:nvPicPr>
          <p:cNvPr id="25" name="그림 24">
            <a:extLst>
              <a:ext uri="{FF2B5EF4-FFF2-40B4-BE49-F238E27FC236}">
                <a16:creationId xmlns:a16="http://schemas.microsoft.com/office/drawing/2014/main" id="{A4F2DA74-5943-05F1-D97C-FA1462B4A142}"/>
              </a:ext>
            </a:extLst>
          </p:cNvPr>
          <p:cNvPicPr>
            <a:picLocks/>
          </p:cNvPicPr>
          <p:nvPr/>
        </p:nvPicPr>
        <p:blipFill>
          <a:blip r:embed="rId6"/>
          <a:stretch>
            <a:fillRect/>
          </a:stretch>
        </p:blipFill>
        <p:spPr>
          <a:xfrm>
            <a:off x="2317338" y="4796836"/>
            <a:ext cx="252000" cy="252000"/>
          </a:xfrm>
          <a:prstGeom prst="rect">
            <a:avLst/>
          </a:prstGeom>
        </p:spPr>
      </p:pic>
      <p:grpSp>
        <p:nvGrpSpPr>
          <p:cNvPr id="34" name="그룹 33">
            <a:extLst>
              <a:ext uri="{FF2B5EF4-FFF2-40B4-BE49-F238E27FC236}">
                <a16:creationId xmlns:a16="http://schemas.microsoft.com/office/drawing/2014/main" id="{37519C6B-D4E1-0B18-F7D5-04F4140D7687}"/>
              </a:ext>
            </a:extLst>
          </p:cNvPr>
          <p:cNvGrpSpPr/>
          <p:nvPr/>
        </p:nvGrpSpPr>
        <p:grpSpPr>
          <a:xfrm>
            <a:off x="8011169" y="1532486"/>
            <a:ext cx="3774447" cy="3068647"/>
            <a:chOff x="378475" y="2049851"/>
            <a:chExt cx="3774447" cy="3068647"/>
          </a:xfrm>
        </p:grpSpPr>
        <p:sp>
          <p:nvSpPr>
            <p:cNvPr id="2" name="사각형: 둥근 모서리 1">
              <a:extLst>
                <a:ext uri="{FF2B5EF4-FFF2-40B4-BE49-F238E27FC236}">
                  <a16:creationId xmlns:a16="http://schemas.microsoft.com/office/drawing/2014/main" id="{C5DD57D3-99FA-39FF-5D29-6E6F9BE5FB2E}"/>
                </a:ext>
              </a:extLst>
            </p:cNvPr>
            <p:cNvSpPr/>
            <p:nvPr/>
          </p:nvSpPr>
          <p:spPr>
            <a:xfrm>
              <a:off x="1112757" y="2049851"/>
              <a:ext cx="1827275" cy="78111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600" dirty="0">
                  <a:latin typeface="여기어때 잘난체" panose="020B0600000101010101" pitchFamily="50" charset="-127"/>
                  <a:ea typeface="여기어때 잘난체" panose="020B0600000101010101" pitchFamily="50" charset="-127"/>
                </a:rPr>
                <a:t>Ensemble Model</a:t>
              </a:r>
              <a:endParaRPr lang="ko-KR" altLang="en-US" sz="1600" dirty="0">
                <a:latin typeface="여기어때 잘난체" panose="020B0600000101010101" pitchFamily="50" charset="-127"/>
                <a:ea typeface="여기어때 잘난체" panose="020B0600000101010101" pitchFamily="50" charset="-127"/>
              </a:endParaRPr>
            </a:p>
          </p:txBody>
        </p:sp>
        <p:sp>
          <p:nvSpPr>
            <p:cNvPr id="3" name="TextBox 2">
              <a:extLst>
                <a:ext uri="{FF2B5EF4-FFF2-40B4-BE49-F238E27FC236}">
                  <a16:creationId xmlns:a16="http://schemas.microsoft.com/office/drawing/2014/main" id="{184C8F6D-1CBE-0D47-6806-22ABC70DFD4C}"/>
                </a:ext>
              </a:extLst>
            </p:cNvPr>
            <p:cNvSpPr txBox="1"/>
            <p:nvPr/>
          </p:nvSpPr>
          <p:spPr>
            <a:xfrm>
              <a:off x="634353" y="3087173"/>
              <a:ext cx="3518569" cy="2031325"/>
            </a:xfrm>
            <a:prstGeom prst="rect">
              <a:avLst/>
            </a:prstGeom>
            <a:solidFill>
              <a:schemeClr val="bg1"/>
            </a:solid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여러 개의 기본 모델을 조합하여 예측 모델을 만드는 머신 러닝 기법</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다수결 원칙에 기반으로 다른 모델을 합쳐서 예측을 수행</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각 모델의 예측 결과를 조합</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최종 예측을 만듦</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대표적인 앙상블 모델로 </a:t>
              </a:r>
              <a:r>
                <a:rPr lang="ko-KR" altLang="en-US" dirty="0" err="1">
                  <a:latin typeface="여기어때 잘난체" panose="020B0600000101010101" pitchFamily="50" charset="-127"/>
                  <a:ea typeface="여기어때 잘난체" panose="020B0600000101010101" pitchFamily="50" charset="-127"/>
                </a:rPr>
                <a:t>배깅</a:t>
              </a:r>
              <a:r>
                <a:rPr lang="en-US" altLang="ko-KR" dirty="0">
                  <a:latin typeface="여기어때 잘난체" panose="020B0600000101010101" pitchFamily="50" charset="-127"/>
                  <a:ea typeface="여기어때 잘난체" panose="020B0600000101010101" pitchFamily="50" charset="-127"/>
                </a:rPr>
                <a:t>(Bagging), </a:t>
              </a:r>
              <a:r>
                <a:rPr lang="ko-KR" altLang="en-US" dirty="0" err="1">
                  <a:latin typeface="여기어때 잘난체" panose="020B0600000101010101" pitchFamily="50" charset="-127"/>
                  <a:ea typeface="여기어때 잘난체" panose="020B0600000101010101" pitchFamily="50" charset="-127"/>
                </a:rPr>
                <a:t>부스팅</a:t>
              </a:r>
              <a:r>
                <a:rPr lang="en-US" altLang="ko-KR" dirty="0">
                  <a:latin typeface="여기어때 잘난체" panose="020B0600000101010101" pitchFamily="50" charset="-127"/>
                  <a:ea typeface="여기어때 잘난체" panose="020B0600000101010101" pitchFamily="50" charset="-127"/>
                </a:rPr>
                <a:t>(Boosting), </a:t>
              </a:r>
              <a:r>
                <a:rPr lang="ko-KR" altLang="en-US" dirty="0" err="1">
                  <a:latin typeface="여기어때 잘난체" panose="020B0600000101010101" pitchFamily="50" charset="-127"/>
                  <a:ea typeface="여기어때 잘난체" panose="020B0600000101010101" pitchFamily="50" charset="-127"/>
                </a:rPr>
                <a:t>스태킹</a:t>
              </a:r>
              <a:r>
                <a:rPr lang="en-US" altLang="ko-KR" dirty="0">
                  <a:latin typeface="여기어때 잘난체" panose="020B0600000101010101" pitchFamily="50" charset="-127"/>
                  <a:ea typeface="여기어때 잘난체" panose="020B0600000101010101" pitchFamily="50" charset="-127"/>
                </a:rPr>
                <a:t>(Stacking)</a:t>
              </a:r>
            </a:p>
          </p:txBody>
        </p:sp>
        <p:pic>
          <p:nvPicPr>
            <p:cNvPr id="30" name="그림 29">
              <a:extLst>
                <a:ext uri="{FF2B5EF4-FFF2-40B4-BE49-F238E27FC236}">
                  <a16:creationId xmlns:a16="http://schemas.microsoft.com/office/drawing/2014/main" id="{0E4881BD-CE96-D5CE-5291-53E56E42932F}"/>
                </a:ext>
              </a:extLst>
            </p:cNvPr>
            <p:cNvPicPr>
              <a:picLocks/>
            </p:cNvPicPr>
            <p:nvPr/>
          </p:nvPicPr>
          <p:blipFill>
            <a:blip r:embed="rId6"/>
            <a:stretch>
              <a:fillRect/>
            </a:stretch>
          </p:blipFill>
          <p:spPr>
            <a:xfrm>
              <a:off x="378475" y="4638557"/>
              <a:ext cx="252000" cy="252000"/>
            </a:xfrm>
            <a:prstGeom prst="rect">
              <a:avLst/>
            </a:prstGeom>
          </p:spPr>
        </p:pic>
        <p:pic>
          <p:nvPicPr>
            <p:cNvPr id="32" name="그림 31">
              <a:extLst>
                <a:ext uri="{FF2B5EF4-FFF2-40B4-BE49-F238E27FC236}">
                  <a16:creationId xmlns:a16="http://schemas.microsoft.com/office/drawing/2014/main" id="{E0A1B987-EAB8-06C5-C87A-999293A0755E}"/>
                </a:ext>
              </a:extLst>
            </p:cNvPr>
            <p:cNvPicPr>
              <a:picLocks/>
            </p:cNvPicPr>
            <p:nvPr/>
          </p:nvPicPr>
          <p:blipFill>
            <a:blip r:embed="rId6"/>
            <a:stretch>
              <a:fillRect/>
            </a:stretch>
          </p:blipFill>
          <p:spPr>
            <a:xfrm>
              <a:off x="393879" y="3743644"/>
              <a:ext cx="252000" cy="252000"/>
            </a:xfrm>
            <a:prstGeom prst="rect">
              <a:avLst/>
            </a:prstGeom>
          </p:spPr>
        </p:pic>
        <p:pic>
          <p:nvPicPr>
            <p:cNvPr id="33" name="그림 32">
              <a:extLst>
                <a:ext uri="{FF2B5EF4-FFF2-40B4-BE49-F238E27FC236}">
                  <a16:creationId xmlns:a16="http://schemas.microsoft.com/office/drawing/2014/main" id="{AF08EE8A-A96E-B6CC-EA12-9706E52F2BDA}"/>
                </a:ext>
              </a:extLst>
            </p:cNvPr>
            <p:cNvPicPr>
              <a:picLocks/>
            </p:cNvPicPr>
            <p:nvPr/>
          </p:nvPicPr>
          <p:blipFill>
            <a:blip r:embed="rId6"/>
            <a:stretch>
              <a:fillRect/>
            </a:stretch>
          </p:blipFill>
          <p:spPr>
            <a:xfrm>
              <a:off x="384509" y="3097667"/>
              <a:ext cx="252000" cy="252000"/>
            </a:xfrm>
            <a:prstGeom prst="rect">
              <a:avLst/>
            </a:prstGeom>
          </p:spPr>
        </p:pic>
      </p:grpSp>
      <p:sp>
        <p:nvSpPr>
          <p:cNvPr id="41" name="사각형: 둥근 모서리 40">
            <a:extLst>
              <a:ext uri="{FF2B5EF4-FFF2-40B4-BE49-F238E27FC236}">
                <a16:creationId xmlns:a16="http://schemas.microsoft.com/office/drawing/2014/main" id="{968B0115-0739-0C93-74B7-41EFE4BE3134}"/>
              </a:ext>
            </a:extLst>
          </p:cNvPr>
          <p:cNvSpPr/>
          <p:nvPr/>
        </p:nvSpPr>
        <p:spPr>
          <a:xfrm>
            <a:off x="328530" y="5508173"/>
            <a:ext cx="1836000" cy="684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KNN</a:t>
            </a:r>
          </a:p>
        </p:txBody>
      </p:sp>
      <p:sp>
        <p:nvSpPr>
          <p:cNvPr id="42" name="TextBox 41">
            <a:extLst>
              <a:ext uri="{FF2B5EF4-FFF2-40B4-BE49-F238E27FC236}">
                <a16:creationId xmlns:a16="http://schemas.microsoft.com/office/drawing/2014/main" id="{0FF165FC-68B9-9C3C-1E1C-8E86A1F4E9B8}"/>
              </a:ext>
            </a:extLst>
          </p:cNvPr>
          <p:cNvSpPr txBox="1"/>
          <p:nvPr/>
        </p:nvSpPr>
        <p:spPr>
          <a:xfrm>
            <a:off x="2666328" y="5199205"/>
            <a:ext cx="5424361" cy="1344727"/>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근접 이웃 기반 예측</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주어진 데이터 포인트와 이웃 데이터 포인트 간의 거리를 측정</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가장 가까운 이웃을 찾음</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이웃의 수</a:t>
            </a:r>
            <a:r>
              <a:rPr lang="en-US" altLang="ko-KR" dirty="0">
                <a:latin typeface="여기어때 잘난체" panose="020B0600000101010101" pitchFamily="50" charset="-127"/>
                <a:ea typeface="여기어때 잘난체" panose="020B0600000101010101" pitchFamily="50" charset="-127"/>
              </a:rPr>
              <a:t>(K)</a:t>
            </a:r>
            <a:r>
              <a:rPr lang="ko-KR" altLang="en-US" dirty="0">
                <a:latin typeface="여기어때 잘난체" panose="020B0600000101010101" pitchFamily="50" charset="-127"/>
                <a:ea typeface="여기어때 잘난체" panose="020B0600000101010101" pitchFamily="50" charset="-127"/>
              </a:rPr>
              <a:t>를 조절하여 모델의 성능을 조절</a:t>
            </a:r>
            <a:endParaRPr lang="en-US" altLang="ko-KR" dirty="0">
              <a:latin typeface="여기어때 잘난체" panose="020B0600000101010101" pitchFamily="50" charset="-127"/>
              <a:ea typeface="여기어때 잘난체" panose="020B0600000101010101" pitchFamily="50" charset="-127"/>
            </a:endParaRPr>
          </a:p>
        </p:txBody>
      </p:sp>
      <p:pic>
        <p:nvPicPr>
          <p:cNvPr id="43" name="그림 42">
            <a:extLst>
              <a:ext uri="{FF2B5EF4-FFF2-40B4-BE49-F238E27FC236}">
                <a16:creationId xmlns:a16="http://schemas.microsoft.com/office/drawing/2014/main" id="{F60084E7-D676-7BDC-9E50-EFC1D7507DD1}"/>
              </a:ext>
            </a:extLst>
          </p:cNvPr>
          <p:cNvPicPr>
            <a:picLocks/>
          </p:cNvPicPr>
          <p:nvPr/>
        </p:nvPicPr>
        <p:blipFill>
          <a:blip r:embed="rId6"/>
          <a:stretch>
            <a:fillRect/>
          </a:stretch>
        </p:blipFill>
        <p:spPr>
          <a:xfrm>
            <a:off x="2317838" y="5598173"/>
            <a:ext cx="252000" cy="252000"/>
          </a:xfrm>
          <a:prstGeom prst="rect">
            <a:avLst/>
          </a:prstGeom>
        </p:spPr>
      </p:pic>
      <p:pic>
        <p:nvPicPr>
          <p:cNvPr id="44" name="그림 43">
            <a:extLst>
              <a:ext uri="{FF2B5EF4-FFF2-40B4-BE49-F238E27FC236}">
                <a16:creationId xmlns:a16="http://schemas.microsoft.com/office/drawing/2014/main" id="{1B994774-BA52-D07A-4291-D03B075B31F7}"/>
              </a:ext>
            </a:extLst>
          </p:cNvPr>
          <p:cNvPicPr>
            <a:picLocks/>
          </p:cNvPicPr>
          <p:nvPr/>
        </p:nvPicPr>
        <p:blipFill>
          <a:blip r:embed="rId6"/>
          <a:stretch>
            <a:fillRect/>
          </a:stretch>
        </p:blipFill>
        <p:spPr>
          <a:xfrm>
            <a:off x="2335538" y="5235325"/>
            <a:ext cx="252000" cy="252000"/>
          </a:xfrm>
          <a:prstGeom prst="rect">
            <a:avLst/>
          </a:prstGeom>
        </p:spPr>
      </p:pic>
      <p:pic>
        <p:nvPicPr>
          <p:cNvPr id="45" name="그림 44">
            <a:extLst>
              <a:ext uri="{FF2B5EF4-FFF2-40B4-BE49-F238E27FC236}">
                <a16:creationId xmlns:a16="http://schemas.microsoft.com/office/drawing/2014/main" id="{79FC0F03-7E4B-4F81-6731-DB5F67AE5690}"/>
              </a:ext>
            </a:extLst>
          </p:cNvPr>
          <p:cNvPicPr>
            <a:picLocks/>
          </p:cNvPicPr>
          <p:nvPr/>
        </p:nvPicPr>
        <p:blipFill>
          <a:blip r:embed="rId6"/>
          <a:stretch>
            <a:fillRect/>
          </a:stretch>
        </p:blipFill>
        <p:spPr>
          <a:xfrm>
            <a:off x="2324780" y="6246016"/>
            <a:ext cx="252000" cy="252000"/>
          </a:xfrm>
          <a:prstGeom prst="rect">
            <a:avLst/>
          </a:prstGeom>
        </p:spPr>
      </p:pic>
    </p:spTree>
    <p:extLst>
      <p:ext uri="{BB962C8B-B14F-4D97-AF65-F5344CB8AC3E}">
        <p14:creationId xmlns:p14="http://schemas.microsoft.com/office/powerpoint/2010/main" val="4011663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21" name="사각형: 둥근 모서리 20">
            <a:extLst>
              <a:ext uri="{FF2B5EF4-FFF2-40B4-BE49-F238E27FC236}">
                <a16:creationId xmlns:a16="http://schemas.microsoft.com/office/drawing/2014/main" id="{0474D0F0-E474-BB3A-9AAF-B8EDCCA3F704}"/>
              </a:ext>
            </a:extLst>
          </p:cNvPr>
          <p:cNvSpPr/>
          <p:nvPr/>
        </p:nvSpPr>
        <p:spPr>
          <a:xfrm>
            <a:off x="9158205"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FNN</a:t>
            </a: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200159" y="895598"/>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부록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lang="ko-KR" altLang="en-US"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0" name="사각형: 둥근 모서리 19">
            <a:extLst>
              <a:ext uri="{FF2B5EF4-FFF2-40B4-BE49-F238E27FC236}">
                <a16:creationId xmlns:a16="http://schemas.microsoft.com/office/drawing/2014/main" id="{60F11DB3-B50F-E679-6CA7-9FB306E2C0EF}"/>
              </a:ext>
            </a:extLst>
          </p:cNvPr>
          <p:cNvSpPr/>
          <p:nvPr/>
        </p:nvSpPr>
        <p:spPr>
          <a:xfrm>
            <a:off x="725267"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LSTM</a:t>
            </a:r>
          </a:p>
        </p:txBody>
      </p:sp>
      <p:sp>
        <p:nvSpPr>
          <p:cNvPr id="10" name="TextBox 9">
            <a:extLst>
              <a:ext uri="{FF2B5EF4-FFF2-40B4-BE49-F238E27FC236}">
                <a16:creationId xmlns:a16="http://schemas.microsoft.com/office/drawing/2014/main" id="{50D9CBF4-F3C7-F49E-8C5F-5BA3CD6637F5}"/>
              </a:ext>
            </a:extLst>
          </p:cNvPr>
          <p:cNvSpPr txBox="1"/>
          <p:nvPr/>
        </p:nvSpPr>
        <p:spPr>
          <a:xfrm>
            <a:off x="777806" y="3006340"/>
            <a:ext cx="2388671" cy="1815882"/>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순차적으로 나열된 시퀀스 데이터를 처리하는 데 사용</a:t>
            </a:r>
            <a:r>
              <a:rPr lang="en-US" altLang="ko-KR" dirty="0">
                <a:latin typeface="여기어때 잘난체" panose="020B0600000101010101" pitchFamily="50" charset="-127"/>
                <a:ea typeface="여기어때 잘난체" panose="020B0600000101010101" pitchFamily="50" charset="-127"/>
              </a:rPr>
              <a:t>.</a:t>
            </a: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장기 및 단기 의존성을 효과적으로 학습</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게이트라고 불리는 특별한 구조를 사용</a:t>
            </a:r>
          </a:p>
        </p:txBody>
      </p:sp>
      <p:sp>
        <p:nvSpPr>
          <p:cNvPr id="2" name="TextBox 1">
            <a:extLst>
              <a:ext uri="{FF2B5EF4-FFF2-40B4-BE49-F238E27FC236}">
                <a16:creationId xmlns:a16="http://schemas.microsoft.com/office/drawing/2014/main" id="{C9D99D52-70A1-5BAB-F3BE-DA381AA1AB99}"/>
              </a:ext>
            </a:extLst>
          </p:cNvPr>
          <p:cNvSpPr txBox="1"/>
          <p:nvPr/>
        </p:nvSpPr>
        <p:spPr>
          <a:xfrm>
            <a:off x="9320238" y="3054987"/>
            <a:ext cx="2073309" cy="1815882"/>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뉴런 모델을 기반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핵심은 뉴런 간의 연결 가중치와 활성화 함수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학습 데이터를 사용하여 가중치를 조정하여 원하는 작업을 수행</a:t>
            </a:r>
          </a:p>
        </p:txBody>
      </p:sp>
      <p:sp>
        <p:nvSpPr>
          <p:cNvPr id="3" name="사각형: 둥근 모서리 2">
            <a:extLst>
              <a:ext uri="{FF2B5EF4-FFF2-40B4-BE49-F238E27FC236}">
                <a16:creationId xmlns:a16="http://schemas.microsoft.com/office/drawing/2014/main" id="{989E9BE2-D5D8-5755-5ACF-2DE8C7E2730D}"/>
              </a:ext>
            </a:extLst>
          </p:cNvPr>
          <p:cNvSpPr/>
          <p:nvPr/>
        </p:nvSpPr>
        <p:spPr>
          <a:xfrm>
            <a:off x="5102490"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GRU</a:t>
            </a:r>
          </a:p>
        </p:txBody>
      </p:sp>
      <p:sp>
        <p:nvSpPr>
          <p:cNvPr id="4" name="TextBox 3">
            <a:extLst>
              <a:ext uri="{FF2B5EF4-FFF2-40B4-BE49-F238E27FC236}">
                <a16:creationId xmlns:a16="http://schemas.microsoft.com/office/drawing/2014/main" id="{542272BB-5DE1-260E-91ED-00C5D24FC231}"/>
              </a:ext>
            </a:extLst>
          </p:cNvPr>
          <p:cNvSpPr txBox="1"/>
          <p:nvPr/>
        </p:nvSpPr>
        <p:spPr>
          <a:xfrm>
            <a:off x="4797981" y="3054987"/>
            <a:ext cx="2940871" cy="2031325"/>
          </a:xfrm>
          <a:prstGeom prst="rect">
            <a:avLst/>
          </a:prstGeom>
          <a:noFill/>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RNN</a:t>
            </a:r>
            <a:r>
              <a:rPr lang="ko-KR" altLang="en-US" dirty="0">
                <a:latin typeface="여기어때 잘난체" panose="020B0600000101010101" pitchFamily="50" charset="-127"/>
                <a:ea typeface="여기어때 잘난체" panose="020B0600000101010101" pitchFamily="50" charset="-127"/>
              </a:rPr>
              <a:t>의 장기 의존성 문제를 해결하고자 고안된 순환 신경망 아키텍처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en-US" altLang="ko-KR" dirty="0">
                <a:latin typeface="여기어때 잘난체" panose="020B0600000101010101" pitchFamily="50" charset="-127"/>
                <a:ea typeface="여기어때 잘난체" panose="020B0600000101010101" pitchFamily="50" charset="-127"/>
              </a:rPr>
              <a:t>LSTM</a:t>
            </a:r>
            <a:r>
              <a:rPr lang="ko-KR" altLang="en-US" dirty="0">
                <a:latin typeface="여기어때 잘난체" panose="020B0600000101010101" pitchFamily="50" charset="-127"/>
                <a:ea typeface="여기어때 잘난체" panose="020B0600000101010101" pitchFamily="50" charset="-127"/>
              </a:rPr>
              <a:t>보다 더 간단한 구조</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시계열 데이터</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자연어 처리 등 다양한 시퀀스 데이터 처리 작업에 사용</a:t>
            </a:r>
            <a:endParaRPr lang="en-US" altLang="ko-KR" dirty="0">
              <a:latin typeface="여기어때 잘난체" panose="020B0600000101010101" pitchFamily="50" charset="-127"/>
              <a:ea typeface="여기어때 잘난체" panose="020B0600000101010101" pitchFamily="50" charset="-127"/>
            </a:endParaRPr>
          </a:p>
        </p:txBody>
      </p:sp>
      <p:pic>
        <p:nvPicPr>
          <p:cNvPr id="14" name="그림 13">
            <a:extLst>
              <a:ext uri="{FF2B5EF4-FFF2-40B4-BE49-F238E27FC236}">
                <a16:creationId xmlns:a16="http://schemas.microsoft.com/office/drawing/2014/main" id="{D4F343AE-570F-6CB3-CFE6-49979F3A6504}"/>
              </a:ext>
            </a:extLst>
          </p:cNvPr>
          <p:cNvPicPr>
            <a:picLocks/>
          </p:cNvPicPr>
          <p:nvPr/>
        </p:nvPicPr>
        <p:blipFill>
          <a:blip r:embed="rId4"/>
          <a:stretch>
            <a:fillRect/>
          </a:stretch>
        </p:blipFill>
        <p:spPr>
          <a:xfrm>
            <a:off x="560135" y="2999755"/>
            <a:ext cx="252000" cy="252000"/>
          </a:xfrm>
          <a:prstGeom prst="rect">
            <a:avLst/>
          </a:prstGeom>
        </p:spPr>
      </p:pic>
      <p:pic>
        <p:nvPicPr>
          <p:cNvPr id="15" name="그림 14">
            <a:extLst>
              <a:ext uri="{FF2B5EF4-FFF2-40B4-BE49-F238E27FC236}">
                <a16:creationId xmlns:a16="http://schemas.microsoft.com/office/drawing/2014/main" id="{FC932B23-33FE-E719-C3E4-28D28B93AC0C}"/>
              </a:ext>
            </a:extLst>
          </p:cNvPr>
          <p:cNvPicPr>
            <a:picLocks/>
          </p:cNvPicPr>
          <p:nvPr/>
        </p:nvPicPr>
        <p:blipFill>
          <a:blip r:embed="rId4"/>
          <a:stretch>
            <a:fillRect/>
          </a:stretch>
        </p:blipFill>
        <p:spPr>
          <a:xfrm>
            <a:off x="560135" y="4320080"/>
            <a:ext cx="252000" cy="252000"/>
          </a:xfrm>
          <a:prstGeom prst="rect">
            <a:avLst/>
          </a:prstGeom>
        </p:spPr>
      </p:pic>
      <p:pic>
        <p:nvPicPr>
          <p:cNvPr id="16" name="그림 15">
            <a:extLst>
              <a:ext uri="{FF2B5EF4-FFF2-40B4-BE49-F238E27FC236}">
                <a16:creationId xmlns:a16="http://schemas.microsoft.com/office/drawing/2014/main" id="{97833B83-1811-BA0D-E15F-F48FB30FAB02}"/>
              </a:ext>
            </a:extLst>
          </p:cNvPr>
          <p:cNvPicPr>
            <a:picLocks/>
          </p:cNvPicPr>
          <p:nvPr/>
        </p:nvPicPr>
        <p:blipFill>
          <a:blip r:embed="rId4"/>
          <a:stretch>
            <a:fillRect/>
          </a:stretch>
        </p:blipFill>
        <p:spPr>
          <a:xfrm>
            <a:off x="560135" y="3677138"/>
            <a:ext cx="252000" cy="252000"/>
          </a:xfrm>
          <a:prstGeom prst="rect">
            <a:avLst/>
          </a:prstGeom>
        </p:spPr>
      </p:pic>
      <p:pic>
        <p:nvPicPr>
          <p:cNvPr id="17" name="그림 16">
            <a:extLst>
              <a:ext uri="{FF2B5EF4-FFF2-40B4-BE49-F238E27FC236}">
                <a16:creationId xmlns:a16="http://schemas.microsoft.com/office/drawing/2014/main" id="{82CABDFF-B4AE-4087-D71D-4CD285A475B8}"/>
              </a:ext>
            </a:extLst>
          </p:cNvPr>
          <p:cNvPicPr>
            <a:picLocks/>
          </p:cNvPicPr>
          <p:nvPr/>
        </p:nvPicPr>
        <p:blipFill>
          <a:blip r:embed="rId4"/>
          <a:stretch>
            <a:fillRect/>
          </a:stretch>
        </p:blipFill>
        <p:spPr>
          <a:xfrm>
            <a:off x="4544922" y="3944649"/>
            <a:ext cx="252000" cy="252000"/>
          </a:xfrm>
          <a:prstGeom prst="rect">
            <a:avLst/>
          </a:prstGeom>
        </p:spPr>
      </p:pic>
      <p:pic>
        <p:nvPicPr>
          <p:cNvPr id="18" name="그림 17">
            <a:extLst>
              <a:ext uri="{FF2B5EF4-FFF2-40B4-BE49-F238E27FC236}">
                <a16:creationId xmlns:a16="http://schemas.microsoft.com/office/drawing/2014/main" id="{BE011A21-31C9-E28A-8C93-01C39941A513}"/>
              </a:ext>
            </a:extLst>
          </p:cNvPr>
          <p:cNvPicPr>
            <a:picLocks/>
          </p:cNvPicPr>
          <p:nvPr/>
        </p:nvPicPr>
        <p:blipFill>
          <a:blip r:embed="rId4"/>
          <a:stretch>
            <a:fillRect/>
          </a:stretch>
        </p:blipFill>
        <p:spPr>
          <a:xfrm>
            <a:off x="4544922" y="3089563"/>
            <a:ext cx="252000" cy="252000"/>
          </a:xfrm>
          <a:prstGeom prst="rect">
            <a:avLst/>
          </a:prstGeom>
        </p:spPr>
      </p:pic>
      <p:pic>
        <p:nvPicPr>
          <p:cNvPr id="19" name="그림 18">
            <a:extLst>
              <a:ext uri="{FF2B5EF4-FFF2-40B4-BE49-F238E27FC236}">
                <a16:creationId xmlns:a16="http://schemas.microsoft.com/office/drawing/2014/main" id="{8CC11672-C726-9974-5235-DF1BAC6525CE}"/>
              </a:ext>
            </a:extLst>
          </p:cNvPr>
          <p:cNvPicPr>
            <a:picLocks/>
          </p:cNvPicPr>
          <p:nvPr/>
        </p:nvPicPr>
        <p:blipFill>
          <a:blip r:embed="rId4"/>
          <a:stretch>
            <a:fillRect/>
          </a:stretch>
        </p:blipFill>
        <p:spPr>
          <a:xfrm>
            <a:off x="9065139" y="3089563"/>
            <a:ext cx="252000" cy="252000"/>
          </a:xfrm>
          <a:prstGeom prst="rect">
            <a:avLst/>
          </a:prstGeom>
        </p:spPr>
      </p:pic>
      <p:pic>
        <p:nvPicPr>
          <p:cNvPr id="22" name="그림 21">
            <a:extLst>
              <a:ext uri="{FF2B5EF4-FFF2-40B4-BE49-F238E27FC236}">
                <a16:creationId xmlns:a16="http://schemas.microsoft.com/office/drawing/2014/main" id="{ADE66055-F7C8-8192-4A60-41788E8A7420}"/>
              </a:ext>
            </a:extLst>
          </p:cNvPr>
          <p:cNvPicPr>
            <a:picLocks/>
          </p:cNvPicPr>
          <p:nvPr/>
        </p:nvPicPr>
        <p:blipFill>
          <a:blip r:embed="rId4"/>
          <a:stretch>
            <a:fillRect/>
          </a:stretch>
        </p:blipFill>
        <p:spPr>
          <a:xfrm>
            <a:off x="9059564" y="4131429"/>
            <a:ext cx="252000" cy="252000"/>
          </a:xfrm>
          <a:prstGeom prst="rect">
            <a:avLst/>
          </a:prstGeom>
        </p:spPr>
      </p:pic>
      <p:pic>
        <p:nvPicPr>
          <p:cNvPr id="25" name="그림 24">
            <a:extLst>
              <a:ext uri="{FF2B5EF4-FFF2-40B4-BE49-F238E27FC236}">
                <a16:creationId xmlns:a16="http://schemas.microsoft.com/office/drawing/2014/main" id="{E046862D-4563-BFD3-ED3B-48FBAE559002}"/>
              </a:ext>
            </a:extLst>
          </p:cNvPr>
          <p:cNvPicPr>
            <a:picLocks/>
          </p:cNvPicPr>
          <p:nvPr/>
        </p:nvPicPr>
        <p:blipFill>
          <a:blip r:embed="rId4"/>
          <a:stretch>
            <a:fillRect/>
          </a:stretch>
        </p:blipFill>
        <p:spPr>
          <a:xfrm>
            <a:off x="9059564" y="3498166"/>
            <a:ext cx="252000" cy="252000"/>
          </a:xfrm>
          <a:prstGeom prst="rect">
            <a:avLst/>
          </a:prstGeom>
        </p:spPr>
      </p:pic>
      <p:pic>
        <p:nvPicPr>
          <p:cNvPr id="26" name="그림 25">
            <a:extLst>
              <a:ext uri="{FF2B5EF4-FFF2-40B4-BE49-F238E27FC236}">
                <a16:creationId xmlns:a16="http://schemas.microsoft.com/office/drawing/2014/main" id="{E11EDA21-8E89-28F2-23BC-465D1A0052A4}"/>
              </a:ext>
            </a:extLst>
          </p:cNvPr>
          <p:cNvPicPr>
            <a:picLocks/>
          </p:cNvPicPr>
          <p:nvPr/>
        </p:nvPicPr>
        <p:blipFill>
          <a:blip r:embed="rId4"/>
          <a:stretch>
            <a:fillRect/>
          </a:stretch>
        </p:blipFill>
        <p:spPr>
          <a:xfrm>
            <a:off x="4544922" y="4342472"/>
            <a:ext cx="252000" cy="252000"/>
          </a:xfrm>
          <a:prstGeom prst="rect">
            <a:avLst/>
          </a:prstGeom>
        </p:spPr>
      </p:pic>
    </p:spTree>
    <p:extLst>
      <p:ext uri="{BB962C8B-B14F-4D97-AF65-F5344CB8AC3E}">
        <p14:creationId xmlns:p14="http://schemas.microsoft.com/office/powerpoint/2010/main" val="3026574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Main_app.py</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7589519" y="1615248"/>
            <a:ext cx="4446480"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altLang="ko-KR" sz="1800" b="1" dirty="0" err="1">
                <a:latin typeface="여기어때 잘난체" panose="020B0600000101010101" pitchFamily="50" charset="-127"/>
                <a:ea typeface="여기어때 잘난체" panose="020B0600000101010101" pitchFamily="50" charset="-127"/>
              </a:rPr>
              <a:t>LightGBM</a:t>
            </a:r>
            <a:r>
              <a:rPr lang="ko-KR" altLang="en-US" sz="1800" b="1" dirty="0">
                <a:latin typeface="여기어때 잘난체" panose="020B0600000101010101" pitchFamily="50" charset="-127"/>
                <a:ea typeface="여기어때 잘난체" panose="020B0600000101010101" pitchFamily="50" charset="-127"/>
              </a:rPr>
              <a:t> 활용한 전세계약 안전성 평가</a:t>
            </a:r>
            <a:endPar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4" name="직사각형 13">
            <a:extLst>
              <a:ext uri="{FF2B5EF4-FFF2-40B4-BE49-F238E27FC236}">
                <a16:creationId xmlns:a16="http://schemas.microsoft.com/office/drawing/2014/main" id="{2CE9381D-3C8B-BD3C-33D4-553018724AE4}"/>
              </a:ext>
            </a:extLst>
          </p:cNvPr>
          <p:cNvSpPr/>
          <p:nvPr/>
        </p:nvSpPr>
        <p:spPr>
          <a:xfrm>
            <a:off x="11132593" y="898503"/>
            <a:ext cx="965329" cy="307777"/>
          </a:xfrm>
          <a:prstGeom prst="rect">
            <a:avLst/>
          </a:prstGeom>
          <a:noFill/>
        </p:spPr>
        <p:txBody>
          <a:bodyPr wrap="none" lIns="91440" tIns="45720" rIns="91440" bIns="45720">
            <a:spAutoFit/>
          </a:bodyPr>
          <a:lstStyle/>
          <a:p>
            <a:pPr algn="ctr"/>
            <a:r>
              <a:rPr lang="ko-KR" altLang="en-US" b="1">
                <a:ln w="0"/>
                <a:solidFill>
                  <a:schemeClr val="tx1"/>
                </a:solidFill>
                <a:latin typeface="여기어때 잘난체" panose="020B0600000101010101" pitchFamily="50" charset="-127"/>
                <a:ea typeface="여기어때 잘난체" panose="020B0600000101010101" pitchFamily="50" charset="-127"/>
              </a:rPr>
              <a:t>주요 기능</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3" name="Picture 2" descr="0">
            <a:extLst>
              <a:ext uri="{FF2B5EF4-FFF2-40B4-BE49-F238E27FC236}">
                <a16:creationId xmlns:a16="http://schemas.microsoft.com/office/drawing/2014/main" id="{B843DAF6-E262-277B-9593-8F111F274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061" y="2148507"/>
            <a:ext cx="4363731" cy="38417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46;p39">
            <a:extLst>
              <a:ext uri="{FF2B5EF4-FFF2-40B4-BE49-F238E27FC236}">
                <a16:creationId xmlns:a16="http://schemas.microsoft.com/office/drawing/2014/main" id="{C48E7F65-1EF6-A3D8-CA36-7F882115E7DB}"/>
              </a:ext>
            </a:extLst>
          </p:cNvPr>
          <p:cNvSpPr txBox="1"/>
          <p:nvPr/>
        </p:nvSpPr>
        <p:spPr>
          <a:xfrm>
            <a:off x="3116060" y="1615247"/>
            <a:ext cx="436373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Prophet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활용한 전세가격 예측통계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15" name="그림 14">
            <a:extLst>
              <a:ext uri="{FF2B5EF4-FFF2-40B4-BE49-F238E27FC236}">
                <a16:creationId xmlns:a16="http://schemas.microsoft.com/office/drawing/2014/main" id="{E1987CC2-E6A2-2C73-4BDA-C39F02DB4F93}"/>
              </a:ext>
            </a:extLst>
          </p:cNvPr>
          <p:cNvPicPr>
            <a:picLocks noChangeAspect="1"/>
          </p:cNvPicPr>
          <p:nvPr/>
        </p:nvPicPr>
        <p:blipFill>
          <a:blip r:embed="rId6"/>
          <a:stretch>
            <a:fillRect/>
          </a:stretch>
        </p:blipFill>
        <p:spPr>
          <a:xfrm>
            <a:off x="7661461" y="2148507"/>
            <a:ext cx="4350162" cy="3707073"/>
          </a:xfrm>
          <a:prstGeom prst="rect">
            <a:avLst/>
          </a:prstGeom>
        </p:spPr>
      </p:pic>
    </p:spTree>
    <p:extLst>
      <p:ext uri="{BB962C8B-B14F-4D97-AF65-F5344CB8AC3E}">
        <p14:creationId xmlns:p14="http://schemas.microsoft.com/office/powerpoint/2010/main" val="1029076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8" name="그림 7">
            <a:extLst>
              <a:ext uri="{FF2B5EF4-FFF2-40B4-BE49-F238E27FC236}">
                <a16:creationId xmlns:a16="http://schemas.microsoft.com/office/drawing/2014/main" id="{BAF34A20-219D-388F-D5DE-6428A7E58828}"/>
              </a:ext>
            </a:extLst>
          </p:cNvPr>
          <p:cNvPicPr>
            <a:picLocks noChangeAspect="1"/>
          </p:cNvPicPr>
          <p:nvPr/>
        </p:nvPicPr>
        <p:blipFill>
          <a:blip r:embed="rId3"/>
          <a:stretch>
            <a:fillRect/>
          </a:stretch>
        </p:blipFill>
        <p:spPr>
          <a:xfrm>
            <a:off x="634427" y="2059656"/>
            <a:ext cx="2299965" cy="4187116"/>
          </a:xfrm>
          <a:prstGeom prst="rect">
            <a:avLst/>
          </a:prstGeom>
        </p:spPr>
      </p:pic>
      <p:sp>
        <p:nvSpPr>
          <p:cNvPr id="19" name="사각형: 둥근 모서리 18">
            <a:extLst>
              <a:ext uri="{FF2B5EF4-FFF2-40B4-BE49-F238E27FC236}">
                <a16:creationId xmlns:a16="http://schemas.microsoft.com/office/drawing/2014/main" id="{579DA9AE-EE92-BBE2-94F4-D5A63881E6DD}"/>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3" name="직사각형 2">
            <a:extLst>
              <a:ext uri="{FF2B5EF4-FFF2-40B4-BE49-F238E27FC236}">
                <a16:creationId xmlns:a16="http://schemas.microsoft.com/office/drawing/2014/main" id="{B5513A3D-D7FD-83E3-F8B3-39FEAD39FCAB}"/>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5" name="직사각형 4">
            <a:extLst>
              <a:ext uri="{FF2B5EF4-FFF2-40B4-BE49-F238E27FC236}">
                <a16:creationId xmlns:a16="http://schemas.microsoft.com/office/drawing/2014/main" id="{AECFB108-27C9-87E3-C793-956A19099792}"/>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6" name="직사각형 5">
            <a:extLst>
              <a:ext uri="{FF2B5EF4-FFF2-40B4-BE49-F238E27FC236}">
                <a16:creationId xmlns:a16="http://schemas.microsoft.com/office/drawing/2014/main" id="{B88914EC-E886-BE38-F642-18815590E25B}"/>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7" name="직사각형 6">
            <a:extLst>
              <a:ext uri="{FF2B5EF4-FFF2-40B4-BE49-F238E27FC236}">
                <a16:creationId xmlns:a16="http://schemas.microsoft.com/office/drawing/2014/main" id="{D7DA8DFA-8E2F-78D4-3DAB-1284D9C2B620}"/>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주변 인프라 탐색 기능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30" name="그림 29">
            <a:extLst>
              <a:ext uri="{FF2B5EF4-FFF2-40B4-BE49-F238E27FC236}">
                <a16:creationId xmlns:a16="http://schemas.microsoft.com/office/drawing/2014/main" id="{1A73F175-0466-84AF-75C4-07B2463623EE}"/>
              </a:ext>
            </a:extLst>
          </p:cNvPr>
          <p:cNvPicPr>
            <a:picLocks noChangeAspect="1"/>
          </p:cNvPicPr>
          <p:nvPr/>
        </p:nvPicPr>
        <p:blipFill rotWithShape="1">
          <a:blip r:embed="rId5"/>
          <a:srcRect l="18301" t="17732" r="3896" b="3746"/>
          <a:stretch/>
        </p:blipFill>
        <p:spPr>
          <a:xfrm>
            <a:off x="3608293" y="2173262"/>
            <a:ext cx="8130946" cy="388478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11" name="그림 10">
            <a:extLst>
              <a:ext uri="{FF2B5EF4-FFF2-40B4-BE49-F238E27FC236}">
                <a16:creationId xmlns:a16="http://schemas.microsoft.com/office/drawing/2014/main" id="{C273996D-C202-B870-8DE1-F5C030A53F29}"/>
              </a:ext>
            </a:extLst>
          </p:cNvPr>
          <p:cNvPicPr>
            <a:picLocks noChangeAspect="1"/>
          </p:cNvPicPr>
          <p:nvPr/>
        </p:nvPicPr>
        <p:blipFill>
          <a:blip r:embed="rId3"/>
          <a:stretch>
            <a:fillRect/>
          </a:stretch>
        </p:blipFill>
        <p:spPr>
          <a:xfrm>
            <a:off x="3690317" y="2205140"/>
            <a:ext cx="4811365" cy="3852910"/>
          </a:xfrm>
          <a:prstGeom prst="rect">
            <a:avLst/>
          </a:prstGeom>
        </p:spPr>
      </p:pic>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자치구 별 인프라 현황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10" name="그림 9">
            <a:extLst>
              <a:ext uri="{FF2B5EF4-FFF2-40B4-BE49-F238E27FC236}">
                <a16:creationId xmlns:a16="http://schemas.microsoft.com/office/drawing/2014/main" id="{CB4B39DB-8B5A-FF11-ACC6-E6C866B2118D}"/>
              </a:ext>
            </a:extLst>
          </p:cNvPr>
          <p:cNvPicPr>
            <a:picLocks noChangeAspect="1"/>
          </p:cNvPicPr>
          <p:nvPr/>
        </p:nvPicPr>
        <p:blipFill>
          <a:blip r:embed="rId5"/>
          <a:stretch>
            <a:fillRect/>
          </a:stretch>
        </p:blipFill>
        <p:spPr>
          <a:xfrm>
            <a:off x="8806189" y="2739777"/>
            <a:ext cx="2628542" cy="2751755"/>
          </a:xfrm>
          <a:prstGeom prst="rect">
            <a:avLst/>
          </a:prstGeom>
        </p:spPr>
      </p:pic>
      <p:pic>
        <p:nvPicPr>
          <p:cNvPr id="4" name="그림 3">
            <a:extLst>
              <a:ext uri="{FF2B5EF4-FFF2-40B4-BE49-F238E27FC236}">
                <a16:creationId xmlns:a16="http://schemas.microsoft.com/office/drawing/2014/main" id="{753A8CAE-D9ED-0162-2750-448111642B64}"/>
              </a:ext>
            </a:extLst>
          </p:cNvPr>
          <p:cNvPicPr>
            <a:picLocks noChangeAspect="1"/>
          </p:cNvPicPr>
          <p:nvPr/>
        </p:nvPicPr>
        <p:blipFill>
          <a:blip r:embed="rId6"/>
          <a:stretch>
            <a:fillRect/>
          </a:stretch>
        </p:blipFill>
        <p:spPr>
          <a:xfrm>
            <a:off x="634427" y="2059656"/>
            <a:ext cx="2299965" cy="4187116"/>
          </a:xfrm>
          <a:prstGeom prst="rect">
            <a:avLst/>
          </a:prstGeom>
        </p:spPr>
      </p:pic>
      <p:sp>
        <p:nvSpPr>
          <p:cNvPr id="12" name="사각형: 둥근 모서리 11">
            <a:extLst>
              <a:ext uri="{FF2B5EF4-FFF2-40B4-BE49-F238E27FC236}">
                <a16:creationId xmlns:a16="http://schemas.microsoft.com/office/drawing/2014/main" id="{DB3871AB-4198-ACD2-4BA2-2E6B5AA6E08C}"/>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3C7D5C04-1CE8-75E2-DEAC-EB77E5ACE9B7}"/>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319CD00E-F83E-D61F-E813-077F5A02B19B}"/>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5" name="직사각형 14">
            <a:extLst>
              <a:ext uri="{FF2B5EF4-FFF2-40B4-BE49-F238E27FC236}">
                <a16:creationId xmlns:a16="http://schemas.microsoft.com/office/drawing/2014/main" id="{BDB97EBE-45C7-8BB4-B985-D8C5CAA38A48}"/>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6" name="직사각형 15">
            <a:extLst>
              <a:ext uri="{FF2B5EF4-FFF2-40B4-BE49-F238E27FC236}">
                <a16:creationId xmlns:a16="http://schemas.microsoft.com/office/drawing/2014/main" id="{504C440A-2685-2950-61C5-5ADC0978CB4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25449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27" name="Google Shape;227;p6"/>
          <p:cNvGrpSpPr/>
          <p:nvPr/>
        </p:nvGrpSpPr>
        <p:grpSpPr>
          <a:xfrm>
            <a:off x="10027920" y="-3"/>
            <a:ext cx="2164081" cy="781115"/>
            <a:chOff x="9919316" y="4585314"/>
            <a:chExt cx="2272685" cy="1136343"/>
          </a:xfrm>
        </p:grpSpPr>
        <p:sp>
          <p:nvSpPr>
            <p:cNvPr id="228" name="Google Shape;228;p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29" name="Google Shape;229;p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30" name="Google Shape;230;p6"/>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sp>
        <p:nvSpPr>
          <p:cNvPr id="231" name="Google Shape;231;p6"/>
          <p:cNvSpPr/>
          <p:nvPr/>
        </p:nvSpPr>
        <p:spPr>
          <a:xfrm>
            <a:off x="4360506" y="934388"/>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해외</a:t>
            </a:r>
            <a:endParaRPr dirty="0">
              <a:latin typeface="여기어때 잘난체" panose="020B0600000101010101" pitchFamily="50" charset="-127"/>
              <a:ea typeface="여기어때 잘난체" panose="020B0600000101010101" pitchFamily="50" charset="-127"/>
            </a:endParaRPr>
          </a:p>
        </p:txBody>
      </p:sp>
      <p:pic>
        <p:nvPicPr>
          <p:cNvPr id="232" name="Google Shape;232;p6"/>
          <p:cNvPicPr preferRelativeResize="0"/>
          <p:nvPr/>
        </p:nvPicPr>
        <p:blipFill rotWithShape="1">
          <a:blip r:embed="rId3">
            <a:alphaModFix/>
          </a:blip>
          <a:srcRect b="15447"/>
          <a:stretch/>
        </p:blipFill>
        <p:spPr>
          <a:xfrm>
            <a:off x="6529041" y="1823022"/>
            <a:ext cx="5056442" cy="1057603"/>
          </a:xfrm>
          <a:prstGeom prst="rect">
            <a:avLst/>
          </a:prstGeom>
          <a:noFill/>
          <a:ln w="9525" cap="flat" cmpd="sng">
            <a:solidFill>
              <a:schemeClr val="dk1"/>
            </a:solidFill>
            <a:prstDash val="solid"/>
            <a:round/>
            <a:headEnd type="none" w="sm" len="sm"/>
            <a:tailEnd type="none" w="sm" len="sm"/>
          </a:ln>
        </p:spPr>
      </p:pic>
      <p:cxnSp>
        <p:nvCxnSpPr>
          <p:cNvPr id="233" name="Google Shape;233;p6"/>
          <p:cNvCxnSpPr/>
          <p:nvPr/>
        </p:nvCxnSpPr>
        <p:spPr>
          <a:xfrm>
            <a:off x="6096000" y="1667203"/>
            <a:ext cx="0" cy="3251638"/>
          </a:xfrm>
          <a:prstGeom prst="straightConnector1">
            <a:avLst/>
          </a:prstGeom>
          <a:noFill/>
          <a:ln w="9525" cap="flat" cmpd="sng">
            <a:solidFill>
              <a:schemeClr val="dk1"/>
            </a:solidFill>
            <a:prstDash val="dash"/>
            <a:round/>
            <a:headEnd type="none" w="sm" len="sm"/>
            <a:tailEnd type="none" w="sm" len="sm"/>
          </a:ln>
        </p:spPr>
      </p:cxnSp>
      <p:sp>
        <p:nvSpPr>
          <p:cNvPr id="234" name="Google Shape;234;p6"/>
          <p:cNvSpPr/>
          <p:nvPr/>
        </p:nvSpPr>
        <p:spPr>
          <a:xfrm>
            <a:off x="305581" y="3135141"/>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100" b="1"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파월 “물가 여전히 높아”</a:t>
            </a:r>
            <a:r>
              <a:rPr lang="ko-KR" sz="1100" b="0"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 : 파월 의장은 지난 25일 잭슨홀 회의 개막 연설에서 "소비자 지출이 견조하고, 주택 부문이 반등할 가능성이 있는 가운데 경제가 예상만큼 냉각되지 않을 수 있다는 징후에 주의를 기울이고 있다"고 말했다.</a:t>
            </a:r>
            <a:br>
              <a:rPr lang="ko-KR" sz="1100">
                <a:solidFill>
                  <a:schemeClr val="lt1"/>
                </a:solidFill>
                <a:latin typeface="여기어때 잘난체" panose="020B0600000101010101" pitchFamily="50" charset="-127"/>
                <a:ea typeface="여기어때 잘난체" panose="020B0600000101010101" pitchFamily="50" charset="-127"/>
                <a:cs typeface="Malgun Gothic"/>
                <a:sym typeface="Malgun Gothic"/>
              </a:rPr>
            </a:br>
            <a:r>
              <a:rPr lang="ko-KR" sz="1100" b="0"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이에 따라 "적절하다고 판단되면 금리를 더 올릴 준비가 돼 있으며, 물가 상승률이 목표치를 향해 내려가고 있다는 확신이 들 때까지 긴축 정책을 계속 유지할 생각"이라고 덧붙였다.</a:t>
            </a:r>
            <a:endParaRPr sz="11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5" name="Google Shape;235;p6"/>
          <p:cNvSpPr/>
          <p:nvPr/>
        </p:nvSpPr>
        <p:spPr>
          <a:xfrm>
            <a:off x="6374631" y="3135142"/>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b="0" i="0">
                <a:solidFill>
                  <a:schemeClr val="lt1"/>
                </a:solidFill>
                <a:latin typeface="여기어때 잘난체" panose="020B0600000101010101" pitchFamily="50" charset="-127"/>
                <a:ea typeface="여기어때 잘난체" panose="020B0600000101010101" pitchFamily="50" charset="-127"/>
                <a:cs typeface="Noto Sans"/>
                <a:sym typeface="Noto Sans"/>
              </a:rPr>
              <a:t>중국의 대형 부동산 개발업체인 비구이위안(碧桂園·컨트리가든)이 디폴트 위기를 맞으면서 중국 부동산 업계에 ‘도미노 디폴트’ 우려가 번지고 있다. 다른 중국 주요 부동산 업체의 재정 상황도 나쁜 상황이다. 중국 부동산 시장은 중국 국내총생산(GDP)의 25%를 차지한다. 부동산 시장이 흔들리면 중국 경제도 위기에 빠질 수 있다는 의미다.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6" name="Google Shape;236;p6"/>
          <p:cNvSpPr txBox="1"/>
          <p:nvPr/>
        </p:nvSpPr>
        <p:spPr>
          <a:xfrm>
            <a:off x="1237187" y="5569689"/>
            <a:ext cx="1064298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미국 금리인상 지속 ＋ 중국 부동산 리스크 등</a:t>
            </a:r>
            <a:endParaRPr sz="20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세계 경제 정세의 불확실성 또한 국내 부동산 시장의 불안정에 영향을 끼침</a:t>
            </a:r>
            <a:endParaRPr sz="1200" dirty="0">
              <a:latin typeface="여기어때 잘난체" panose="020B0600000101010101" pitchFamily="50" charset="-127"/>
              <a:ea typeface="여기어때 잘난체" panose="020B0600000101010101" pitchFamily="50" charset="-127"/>
            </a:endParaRPr>
          </a:p>
        </p:txBody>
      </p:sp>
      <p:pic>
        <p:nvPicPr>
          <p:cNvPr id="237" name="Google Shape;237;p6"/>
          <p:cNvPicPr preferRelativeResize="0"/>
          <p:nvPr/>
        </p:nvPicPr>
        <p:blipFill rotWithShape="1">
          <a:blip r:embed="rId4">
            <a:alphaModFix/>
          </a:blip>
          <a:srcRect/>
          <a:stretch/>
        </p:blipFill>
        <p:spPr>
          <a:xfrm>
            <a:off x="458891" y="1826799"/>
            <a:ext cx="5161116" cy="1053826"/>
          </a:xfrm>
          <a:prstGeom prst="rect">
            <a:avLst/>
          </a:prstGeom>
          <a:noFill/>
          <a:ln w="9525" cap="flat" cmpd="sng">
            <a:solidFill>
              <a:schemeClr val="dk1"/>
            </a:solidFill>
            <a:prstDash val="solid"/>
            <a:round/>
            <a:headEnd type="none" w="sm" len="sm"/>
            <a:tailEnd type="none" w="sm" len="sm"/>
          </a:ln>
        </p:spPr>
      </p:pic>
      <p:sp>
        <p:nvSpPr>
          <p:cNvPr id="238" name="Google Shape;238;p6"/>
          <p:cNvSpPr/>
          <p:nvPr/>
        </p:nvSpPr>
        <p:spPr>
          <a:xfrm>
            <a:off x="458891" y="5647999"/>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2C2A4D61-FFDA-0BB5-EFB2-42CF9062DB7E}"/>
              </a:ext>
            </a:extLst>
          </p:cNvPr>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13" name="그림 12">
            <a:extLst>
              <a:ext uri="{FF2B5EF4-FFF2-40B4-BE49-F238E27FC236}">
                <a16:creationId xmlns:a16="http://schemas.microsoft.com/office/drawing/2014/main" id="{6FA9D600-8CDF-2006-DF5E-2D17E8107801}"/>
              </a:ext>
            </a:extLst>
          </p:cNvPr>
          <p:cNvPicPr>
            <a:picLocks noChangeAspect="1"/>
          </p:cNvPicPr>
          <p:nvPr/>
        </p:nvPicPr>
        <p:blipFill>
          <a:blip r:embed="rId3"/>
          <a:stretch>
            <a:fillRect/>
          </a:stretch>
        </p:blipFill>
        <p:spPr>
          <a:xfrm>
            <a:off x="5515960" y="1995262"/>
            <a:ext cx="4315614" cy="693497"/>
          </a:xfrm>
          <a:prstGeom prst="rect">
            <a:avLst/>
          </a:prstGeom>
        </p:spPr>
      </p:pic>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경기 변동 추이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5"/>
          <a:stretch>
            <a:fillRect/>
          </a:stretch>
        </p:blipFill>
        <p:spPr>
          <a:xfrm>
            <a:off x="634427" y="2059656"/>
            <a:ext cx="2299965" cy="4187116"/>
          </a:xfrm>
          <a:prstGeom prst="rect">
            <a:avLst/>
          </a:prstGeom>
        </p:spPr>
      </p:pic>
      <p:pic>
        <p:nvPicPr>
          <p:cNvPr id="15" name="그림 14">
            <a:extLst>
              <a:ext uri="{FF2B5EF4-FFF2-40B4-BE49-F238E27FC236}">
                <a16:creationId xmlns:a16="http://schemas.microsoft.com/office/drawing/2014/main" id="{0D2D9150-C717-4114-BDAC-3BB02F5EB01A}"/>
              </a:ext>
            </a:extLst>
          </p:cNvPr>
          <p:cNvPicPr>
            <a:picLocks noChangeAspect="1"/>
          </p:cNvPicPr>
          <p:nvPr/>
        </p:nvPicPr>
        <p:blipFill rotWithShape="1">
          <a:blip r:embed="rId6"/>
          <a:srcRect b="6372"/>
          <a:stretch/>
        </p:blipFill>
        <p:spPr>
          <a:xfrm>
            <a:off x="4472989" y="2644318"/>
            <a:ext cx="6260512" cy="3336280"/>
          </a:xfrm>
          <a:prstGeom prst="rect">
            <a:avLst/>
          </a:prstGeom>
        </p:spPr>
      </p:pic>
      <p:sp>
        <p:nvSpPr>
          <p:cNvPr id="25" name="사각형: 둥근 모서리 24">
            <a:extLst>
              <a:ext uri="{FF2B5EF4-FFF2-40B4-BE49-F238E27FC236}">
                <a16:creationId xmlns:a16="http://schemas.microsoft.com/office/drawing/2014/main" id="{A97BE917-2C13-50D6-FE5A-382989ABDBEB}"/>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6" name="직사각형 25">
            <a:extLst>
              <a:ext uri="{FF2B5EF4-FFF2-40B4-BE49-F238E27FC236}">
                <a16:creationId xmlns:a16="http://schemas.microsoft.com/office/drawing/2014/main" id="{C0EA80F6-C99E-D029-6DCE-F5CD65C71E40}"/>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7" name="직사각형 26">
            <a:extLst>
              <a:ext uri="{FF2B5EF4-FFF2-40B4-BE49-F238E27FC236}">
                <a16:creationId xmlns:a16="http://schemas.microsoft.com/office/drawing/2014/main" id="{73F215D9-0EB7-AA64-7AA6-90C4D6D899E7}"/>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8" name="직사각형 27">
            <a:extLst>
              <a:ext uri="{FF2B5EF4-FFF2-40B4-BE49-F238E27FC236}">
                <a16:creationId xmlns:a16="http://schemas.microsoft.com/office/drawing/2014/main" id="{961B85AD-1F46-BB01-7CD0-2054D07C36D1}"/>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9" name="직사각형 28">
            <a:extLst>
              <a:ext uri="{FF2B5EF4-FFF2-40B4-BE49-F238E27FC236}">
                <a16:creationId xmlns:a16="http://schemas.microsoft.com/office/drawing/2014/main" id="{425D3841-D510-97A7-2161-808A74D4D9CA}"/>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1907799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16" name="그림 15">
            <a:extLst>
              <a:ext uri="{FF2B5EF4-FFF2-40B4-BE49-F238E27FC236}">
                <a16:creationId xmlns:a16="http://schemas.microsoft.com/office/drawing/2014/main" id="{614CB33A-6EA9-B5DE-8D61-6F17BF49EEC3}"/>
              </a:ext>
            </a:extLst>
          </p:cNvPr>
          <p:cNvPicPr>
            <a:picLocks noChangeAspect="1"/>
          </p:cNvPicPr>
          <p:nvPr/>
        </p:nvPicPr>
        <p:blipFill>
          <a:blip r:embed="rId5"/>
          <a:stretch>
            <a:fillRect/>
          </a:stretch>
        </p:blipFill>
        <p:spPr>
          <a:xfrm>
            <a:off x="4334937" y="2059656"/>
            <a:ext cx="6491404" cy="1945416"/>
          </a:xfrm>
          <a:prstGeom prst="rect">
            <a:avLst/>
          </a:prstGeom>
        </p:spPr>
      </p:pic>
      <p:pic>
        <p:nvPicPr>
          <p:cNvPr id="18" name="그림 17">
            <a:extLst>
              <a:ext uri="{FF2B5EF4-FFF2-40B4-BE49-F238E27FC236}">
                <a16:creationId xmlns:a16="http://schemas.microsoft.com/office/drawing/2014/main" id="{30F206E5-95A7-8270-6A66-691AAD6027CA}"/>
              </a:ext>
            </a:extLst>
          </p:cNvPr>
          <p:cNvPicPr>
            <a:picLocks noChangeAspect="1"/>
          </p:cNvPicPr>
          <p:nvPr/>
        </p:nvPicPr>
        <p:blipFill>
          <a:blip r:embed="rId6"/>
          <a:stretch>
            <a:fillRect/>
          </a:stretch>
        </p:blipFill>
        <p:spPr>
          <a:xfrm>
            <a:off x="4574437" y="4075908"/>
            <a:ext cx="6198657" cy="2333687"/>
          </a:xfrm>
          <a:prstGeom prst="rect">
            <a:avLst/>
          </a:prstGeom>
        </p:spPr>
      </p:pic>
    </p:spTree>
    <p:extLst>
      <p:ext uri="{BB962C8B-B14F-4D97-AF65-F5344CB8AC3E}">
        <p14:creationId xmlns:p14="http://schemas.microsoft.com/office/powerpoint/2010/main" val="71781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16" name="그림 15">
            <a:extLst>
              <a:ext uri="{FF2B5EF4-FFF2-40B4-BE49-F238E27FC236}">
                <a16:creationId xmlns:a16="http://schemas.microsoft.com/office/drawing/2014/main" id="{614CB33A-6EA9-B5DE-8D61-6F17BF49EEC3}"/>
              </a:ext>
            </a:extLst>
          </p:cNvPr>
          <p:cNvPicPr>
            <a:picLocks noChangeAspect="1"/>
          </p:cNvPicPr>
          <p:nvPr/>
        </p:nvPicPr>
        <p:blipFill>
          <a:blip r:embed="rId5"/>
          <a:stretch>
            <a:fillRect/>
          </a:stretch>
        </p:blipFill>
        <p:spPr>
          <a:xfrm>
            <a:off x="4345653" y="2974354"/>
            <a:ext cx="7565070" cy="2267184"/>
          </a:xfrm>
          <a:prstGeom prst="rect">
            <a:avLst/>
          </a:prstGeom>
        </p:spPr>
      </p:pic>
      <p:sp>
        <p:nvSpPr>
          <p:cNvPr id="3" name="사각형: 둥근 모서리 2">
            <a:extLst>
              <a:ext uri="{FF2B5EF4-FFF2-40B4-BE49-F238E27FC236}">
                <a16:creationId xmlns:a16="http://schemas.microsoft.com/office/drawing/2014/main" id="{6ECAE39D-BE46-7076-DD66-191FC7C1FDCC}"/>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3340151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데이터 프레임화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5" name="그림 4">
            <a:extLst>
              <a:ext uri="{FF2B5EF4-FFF2-40B4-BE49-F238E27FC236}">
                <a16:creationId xmlns:a16="http://schemas.microsoft.com/office/drawing/2014/main" id="{F03A9CFA-0580-EC12-4195-7F0B2129E325}"/>
              </a:ext>
            </a:extLst>
          </p:cNvPr>
          <p:cNvPicPr>
            <a:picLocks noChangeAspect="1"/>
          </p:cNvPicPr>
          <p:nvPr/>
        </p:nvPicPr>
        <p:blipFill>
          <a:blip r:embed="rId5"/>
          <a:stretch>
            <a:fillRect/>
          </a:stretch>
        </p:blipFill>
        <p:spPr>
          <a:xfrm>
            <a:off x="3537179" y="2744887"/>
            <a:ext cx="8275254" cy="2315852"/>
          </a:xfrm>
          <a:prstGeom prst="rect">
            <a:avLst/>
          </a:prstGeom>
        </p:spPr>
      </p:pic>
      <p:sp>
        <p:nvSpPr>
          <p:cNvPr id="6" name="사각형: 둥근 모서리 5">
            <a:extLst>
              <a:ext uri="{FF2B5EF4-FFF2-40B4-BE49-F238E27FC236}">
                <a16:creationId xmlns:a16="http://schemas.microsoft.com/office/drawing/2014/main" id="{B1B36F5C-F5D8-3F73-05A0-8CB0C8B2EAA1}"/>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374564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B1B36F5C-F5D8-3F73-05A0-8CB0C8B2EAA1}"/>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pic>
        <p:nvPicPr>
          <p:cNvPr id="5122" name="Picture 2" descr="0">
            <a:extLst>
              <a:ext uri="{FF2B5EF4-FFF2-40B4-BE49-F238E27FC236}">
                <a16:creationId xmlns:a16="http://schemas.microsoft.com/office/drawing/2014/main" id="{3749EFC4-9BF7-097B-014D-2C3624EFB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142" y="1984538"/>
            <a:ext cx="5920754" cy="4262233"/>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EA4BAD7A-A93A-2ED5-2D55-1C3DACFE78F6}"/>
              </a:ext>
            </a:extLst>
          </p:cNvPr>
          <p:cNvPicPr>
            <a:picLocks noChangeAspect="1"/>
          </p:cNvPicPr>
          <p:nvPr/>
        </p:nvPicPr>
        <p:blipFill>
          <a:blip r:embed="rId6"/>
          <a:stretch>
            <a:fillRect/>
          </a:stretch>
        </p:blipFill>
        <p:spPr>
          <a:xfrm>
            <a:off x="3395592" y="1984539"/>
            <a:ext cx="2495550" cy="1162050"/>
          </a:xfrm>
          <a:prstGeom prst="rect">
            <a:avLst/>
          </a:prstGeom>
        </p:spPr>
      </p:pic>
    </p:spTree>
    <p:extLst>
      <p:ext uri="{BB962C8B-B14F-4D97-AF65-F5344CB8AC3E}">
        <p14:creationId xmlns:p14="http://schemas.microsoft.com/office/powerpoint/2010/main" val="331301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안전성 예측 </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전세사기 예방 가이드라인</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9832921" y="853334"/>
            <a:ext cx="1101722"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6" name="그림 5">
            <a:extLst>
              <a:ext uri="{FF2B5EF4-FFF2-40B4-BE49-F238E27FC236}">
                <a16:creationId xmlns:a16="http://schemas.microsoft.com/office/drawing/2014/main" id="{4BBD7ABE-DEB5-6EAB-D89B-F2F3D2A0E47E}"/>
              </a:ext>
            </a:extLst>
          </p:cNvPr>
          <p:cNvPicPr>
            <a:picLocks noChangeAspect="1"/>
          </p:cNvPicPr>
          <p:nvPr/>
        </p:nvPicPr>
        <p:blipFill>
          <a:blip r:embed="rId5"/>
          <a:stretch>
            <a:fillRect/>
          </a:stretch>
        </p:blipFill>
        <p:spPr>
          <a:xfrm>
            <a:off x="3609912" y="2150356"/>
            <a:ext cx="8133740" cy="4005715"/>
          </a:xfrm>
          <a:prstGeom prst="rect">
            <a:avLst/>
          </a:prstGeom>
        </p:spPr>
      </p:pic>
    </p:spTree>
    <p:extLst>
      <p:ext uri="{BB962C8B-B14F-4D97-AF65-F5344CB8AC3E}">
        <p14:creationId xmlns:p14="http://schemas.microsoft.com/office/powerpoint/2010/main" val="2592280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409" name="Google Shape;409;p15"/>
          <p:cNvGrpSpPr/>
          <p:nvPr/>
        </p:nvGrpSpPr>
        <p:grpSpPr>
          <a:xfrm>
            <a:off x="10027920" y="-3"/>
            <a:ext cx="2164081" cy="781115"/>
            <a:chOff x="9919316" y="4585314"/>
            <a:chExt cx="2272685" cy="1136343"/>
          </a:xfrm>
        </p:grpSpPr>
        <p:sp>
          <p:nvSpPr>
            <p:cNvPr id="410" name="Google Shape;410;p1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411" name="Google Shape;411;p1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412" name="Google Shape;412;p15"/>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13" name="Google Shape;413;p15"/>
          <p:cNvSpPr txBox="1"/>
          <p:nvPr/>
        </p:nvSpPr>
        <p:spPr>
          <a:xfrm>
            <a:off x="152423" y="1662668"/>
            <a:ext cx="11924523" cy="145424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뉴스기사</a:t>
            </a:r>
            <a:endParaRP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윤종은(2023.07.18)</a:t>
            </a:r>
            <a:r>
              <a:rPr lang="ko-KR" sz="1000" b="1" dirty="0">
                <a:solidFill>
                  <a:srgbClr val="000A19"/>
                </a:solidFill>
                <a:latin typeface="+mj-ea"/>
                <a:ea typeface="+mj-ea"/>
                <a:cs typeface="Malgun Gothic"/>
                <a:sym typeface="Malgun Gothic"/>
              </a:rPr>
              <a:t> “전세사기 막을 보완 대책 시급”</a:t>
            </a:r>
            <a:r>
              <a:rPr lang="ko-KR" sz="1000" dirty="0">
                <a:solidFill>
                  <a:srgbClr val="000A19"/>
                </a:solidFill>
                <a:latin typeface="+mj-ea"/>
                <a:ea typeface="+mj-ea"/>
                <a:cs typeface="Malgun Gothic"/>
                <a:sym typeface="Malgun Gothic"/>
              </a:rPr>
              <a:t>(오마이뉴스)</a:t>
            </a:r>
            <a:r>
              <a:rPr lang="ko-KR" sz="1000" b="1" u="none" strike="noStrike" dirty="0">
                <a:solidFill>
                  <a:srgbClr val="000A19"/>
                </a:solidFill>
                <a:latin typeface="+mj-ea"/>
                <a:ea typeface="+mj-ea"/>
                <a:cs typeface="Malgun Gothic"/>
                <a:sym typeface="Malgun Gothic"/>
              </a:rPr>
              <a:t> </a:t>
            </a:r>
            <a:r>
              <a:rPr lang="ko-KR" sz="1000" u="sng" dirty="0">
                <a:solidFill>
                  <a:schemeClr val="dk1"/>
                </a:solidFill>
                <a:latin typeface="+mj-ea"/>
                <a:ea typeface="+mj-ea"/>
                <a:cs typeface="Malgun Gothic"/>
                <a:sym typeface="Malgun Gothic"/>
                <a:hlinkClick r:id="rId3">
                  <a:extLst>
                    <a:ext uri="{A12FA001-AC4F-418D-AE19-62706E023703}">
                      <ahyp:hlinkClr xmlns:ahyp="http://schemas.microsoft.com/office/drawing/2018/hyperlinkcolor" val="tx"/>
                    </a:ext>
                  </a:extLst>
                </a:hlinkClick>
              </a:rPr>
              <a:t>https://omn.kr/24uhx</a:t>
            </a:r>
            <a:endParaRPr sz="1000" dirty="0">
              <a:solidFill>
                <a:schemeClr val="dk1"/>
              </a:solidFill>
              <a:latin typeface="+mj-ea"/>
              <a:ea typeface="+mj-ea"/>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심민규(2023.08.02) </a:t>
            </a:r>
            <a:r>
              <a:rPr lang="ko-KR" sz="1000" b="1" dirty="0">
                <a:solidFill>
                  <a:schemeClr val="dk1"/>
                </a:solidFill>
                <a:latin typeface="+mj-ea"/>
                <a:ea typeface="+mj-ea"/>
                <a:cs typeface="Malgun Gothic"/>
                <a:sym typeface="Malgun Gothic"/>
              </a:rPr>
              <a:t>무자본 갭투자로 126채 산 뒤 전세보증금 250억 편취한 일당</a:t>
            </a:r>
            <a:r>
              <a:rPr lang="ko-KR" sz="1000" dirty="0">
                <a:solidFill>
                  <a:schemeClr val="dk1"/>
                </a:solidFill>
                <a:latin typeface="+mj-ea"/>
                <a:ea typeface="+mj-ea"/>
                <a:cs typeface="Malgun Gothic"/>
                <a:sym typeface="Malgun Gothic"/>
              </a:rPr>
              <a:t>(연합뉴스) </a:t>
            </a:r>
            <a:r>
              <a:rPr lang="ko-KR" sz="1000" b="0" i="0" u="none" strike="noStrike" dirty="0">
                <a:solidFill>
                  <a:srgbClr val="2196F3"/>
                </a:solidFill>
                <a:latin typeface="+mj-ea"/>
                <a:ea typeface="+mj-ea"/>
                <a:cs typeface="Helvetica Neue"/>
                <a:sym typeface="Helvetica Neue"/>
              </a:rPr>
              <a:t>https://www.yna.co.kr/view/AKR20230802045200060</a:t>
            </a:r>
            <a:endParaRPr dirty="0">
              <a:latin typeface="+mj-ea"/>
              <a:ea typeface="+mj-ea"/>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박형기(2023.08.28) </a:t>
            </a:r>
            <a:r>
              <a:rPr lang="ko-KR" sz="1000" b="1" dirty="0">
                <a:solidFill>
                  <a:schemeClr val="dk1"/>
                </a:solidFill>
                <a:latin typeface="+mj-ea"/>
                <a:ea typeface="+mj-ea"/>
                <a:cs typeface="Malgun Gothic"/>
                <a:sym typeface="Malgun Gothic"/>
              </a:rPr>
              <a:t>파월은 물론 연준 간부들 잇달아 추가 금리인상 시사</a:t>
            </a:r>
            <a:r>
              <a:rPr lang="ko-KR" sz="1000" dirty="0">
                <a:solidFill>
                  <a:schemeClr val="dk1"/>
                </a:solidFill>
                <a:latin typeface="+mj-ea"/>
                <a:ea typeface="+mj-ea"/>
                <a:cs typeface="Malgun Gothic"/>
                <a:sym typeface="Malgun Gothic"/>
              </a:rPr>
              <a:t>(뉴스1) </a:t>
            </a:r>
            <a:r>
              <a:rPr lang="ko-KR" sz="1000" u="sng" dirty="0">
                <a:solidFill>
                  <a:schemeClr val="dk1"/>
                </a:solidFill>
                <a:latin typeface="+mj-ea"/>
                <a:ea typeface="+mj-ea"/>
                <a:cs typeface="Malgun Gothic"/>
                <a:sym typeface="Malgun Gothic"/>
                <a:hlinkClick r:id="rId4">
                  <a:extLst>
                    <a:ext uri="{A12FA001-AC4F-418D-AE19-62706E023703}">
                      <ahyp:hlinkClr xmlns:ahyp="http://schemas.microsoft.com/office/drawing/2018/hyperlinkcolor" val="tx"/>
                    </a:ext>
                  </a:extLst>
                </a:hlinkClick>
              </a:rPr>
              <a:t>https://www.news1.kr/articles/5152515</a:t>
            </a:r>
            <a:endParaRPr sz="1000" dirty="0">
              <a:solidFill>
                <a:schemeClr val="dk1"/>
              </a:solidFill>
              <a:latin typeface="+mj-ea"/>
              <a:ea typeface="+mj-ea"/>
              <a:cs typeface="Malgun Gothic"/>
              <a:sym typeface="Malgun Gothic"/>
            </a:endParaRPr>
          </a:p>
          <a:p>
            <a:pPr marL="171450" marR="0" lvl="0" indent="-171450" algn="l" rtl="0">
              <a:lnSpc>
                <a:spcPct val="150000"/>
              </a:lnSpc>
              <a:spcBef>
                <a:spcPts val="0"/>
              </a:spcBef>
              <a:spcAft>
                <a:spcPts val="0"/>
              </a:spcAft>
              <a:buClr>
                <a:schemeClr val="dk1"/>
              </a:buClr>
              <a:buSzPts val="900"/>
              <a:buFont typeface="Arial"/>
              <a:buChar char="•"/>
            </a:pPr>
            <a:r>
              <a:rPr lang="ko-KR" sz="900" dirty="0">
                <a:solidFill>
                  <a:schemeClr val="dk1"/>
                </a:solidFill>
                <a:latin typeface="+mj-ea"/>
                <a:ea typeface="+mj-ea"/>
                <a:cs typeface="Malgun Gothic"/>
                <a:sym typeface="Malgun Gothic"/>
              </a:rPr>
              <a:t>우경희(2023.08.29) </a:t>
            </a:r>
            <a:r>
              <a:rPr lang="ko-KR" sz="900" b="1" i="0" dirty="0">
                <a:solidFill>
                  <a:srgbClr val="000000"/>
                </a:solidFill>
                <a:latin typeface="+mj-ea"/>
                <a:ea typeface="+mj-ea"/>
                <a:sym typeface="Arial"/>
              </a:rPr>
              <a:t>中 부동산위기 </a:t>
            </a:r>
            <a:r>
              <a:rPr lang="ko-KR" sz="900" b="1" i="0" dirty="0" err="1">
                <a:solidFill>
                  <a:srgbClr val="000000"/>
                </a:solidFill>
                <a:latin typeface="+mj-ea"/>
                <a:ea typeface="+mj-ea"/>
                <a:sym typeface="Arial"/>
              </a:rPr>
              <a:t>진앙지</a:t>
            </a:r>
            <a:r>
              <a:rPr lang="ko-KR" sz="900" b="1" i="0" dirty="0">
                <a:solidFill>
                  <a:srgbClr val="000000"/>
                </a:solidFill>
                <a:latin typeface="+mj-ea"/>
                <a:ea typeface="+mj-ea"/>
                <a:sym typeface="Arial"/>
              </a:rPr>
              <a:t> </a:t>
            </a:r>
            <a:r>
              <a:rPr lang="ko-KR" sz="900" b="1" i="0" dirty="0" err="1">
                <a:solidFill>
                  <a:srgbClr val="000000"/>
                </a:solidFill>
                <a:latin typeface="+mj-ea"/>
                <a:ea typeface="+mj-ea"/>
                <a:sym typeface="Arial"/>
              </a:rPr>
              <a:t>헝다</a:t>
            </a:r>
            <a:r>
              <a:rPr lang="ko-KR" sz="900" b="1" i="0" dirty="0">
                <a:solidFill>
                  <a:srgbClr val="000000"/>
                </a:solidFill>
                <a:latin typeface="+mj-ea"/>
                <a:ea typeface="+mj-ea"/>
                <a:sym typeface="Arial"/>
              </a:rPr>
              <a:t>, 상반기만 6조 손실…"주식 거래재개“</a:t>
            </a:r>
            <a:r>
              <a:rPr lang="ko-KR" sz="900" i="0" dirty="0">
                <a:solidFill>
                  <a:srgbClr val="000000"/>
                </a:solidFill>
                <a:latin typeface="+mj-ea"/>
                <a:ea typeface="+mj-ea"/>
                <a:sym typeface="Arial"/>
              </a:rPr>
              <a:t>(</a:t>
            </a:r>
            <a:r>
              <a:rPr lang="ko-KR" sz="900" i="0" dirty="0" err="1">
                <a:solidFill>
                  <a:srgbClr val="000000"/>
                </a:solidFill>
                <a:latin typeface="+mj-ea"/>
                <a:ea typeface="+mj-ea"/>
                <a:sym typeface="Arial"/>
              </a:rPr>
              <a:t>머니투데이</a:t>
            </a:r>
            <a:r>
              <a:rPr lang="ko-KR" sz="900" i="0" dirty="0">
                <a:solidFill>
                  <a:srgbClr val="000000"/>
                </a:solidFill>
                <a:latin typeface="+mj-ea"/>
                <a:ea typeface="+mj-ea"/>
                <a:sym typeface="Arial"/>
              </a:rPr>
              <a:t>) </a:t>
            </a:r>
            <a:r>
              <a:rPr lang="ko-KR" sz="900" i="0" u="sng" dirty="0">
                <a:solidFill>
                  <a:srgbClr val="000000"/>
                </a:solidFill>
                <a:latin typeface="+mj-ea"/>
                <a:ea typeface="+mj-ea"/>
                <a:sym typeface="Arial"/>
                <a:hlinkClick r:id="rId5">
                  <a:extLst>
                    <a:ext uri="{A12FA001-AC4F-418D-AE19-62706E023703}">
                      <ahyp:hlinkClr xmlns:ahyp="http://schemas.microsoft.com/office/drawing/2018/hyperlinkcolor" val="tx"/>
                    </a:ext>
                  </a:extLst>
                </a:hlinkClick>
              </a:rPr>
              <a:t>https://news.mt.co.kr/mtview.php?no=2023082809170892576</a:t>
            </a:r>
            <a:endParaRPr sz="800" i="0" dirty="0">
              <a:solidFill>
                <a:srgbClr val="000000"/>
              </a:solidFill>
              <a:latin typeface="+mj-ea"/>
              <a:ea typeface="+mj-ea"/>
              <a:sym typeface="Arial"/>
            </a:endParaRPr>
          </a:p>
          <a:p>
            <a:pPr marL="0" marR="0" lvl="0" indent="0" algn="l" rtl="0">
              <a:spcBef>
                <a:spcPts val="0"/>
              </a:spcBef>
              <a:spcAft>
                <a:spcPts val="0"/>
              </a:spcAft>
              <a:buNone/>
            </a:pPr>
            <a:endParaRPr sz="900" i="0"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414" name="Google Shape;414;p15"/>
          <p:cNvSpPr txBox="1"/>
          <p:nvPr/>
        </p:nvSpPr>
        <p:spPr>
          <a:xfrm>
            <a:off x="172033" y="3230234"/>
            <a:ext cx="11924523" cy="27237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논문</a:t>
            </a:r>
            <a:endParaRP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err="1">
                <a:solidFill>
                  <a:srgbClr val="333333"/>
                </a:solidFill>
                <a:latin typeface="Malgun Gothic"/>
                <a:ea typeface="Malgun Gothic"/>
                <a:cs typeface="Malgun Gothic"/>
                <a:sym typeface="Malgun Gothic"/>
              </a:rPr>
              <a:t>김학현</a:t>
            </a:r>
            <a:r>
              <a:rPr lang="ko-KR" sz="1000" b="0" i="0" u="none" strike="noStrike" cap="none" dirty="0">
                <a:solidFill>
                  <a:srgbClr val="333333"/>
                </a:solidFill>
                <a:latin typeface="Malgun Gothic"/>
                <a:ea typeface="Malgun Gothic"/>
                <a:cs typeface="Malgun Gothic"/>
                <a:sym typeface="Malgun Gothic"/>
              </a:rPr>
              <a:t>, </a:t>
            </a:r>
            <a:r>
              <a:rPr lang="ko-KR" sz="1000" b="0" i="0" u="none" strike="noStrike" cap="none" dirty="0" err="1">
                <a:solidFill>
                  <a:srgbClr val="333333"/>
                </a:solidFill>
                <a:latin typeface="Malgun Gothic"/>
                <a:ea typeface="Malgun Gothic"/>
                <a:cs typeface="Malgun Gothic"/>
                <a:sym typeface="Malgun Gothic"/>
              </a:rPr>
              <a:t>유환규</a:t>
            </a:r>
            <a:r>
              <a:rPr lang="ko-KR" sz="1000" b="0" i="0" u="none" strike="noStrike" cap="none" dirty="0">
                <a:solidFill>
                  <a:srgbClr val="333333"/>
                </a:solidFill>
                <a:latin typeface="Malgun Gothic"/>
                <a:ea typeface="Malgun Gothic"/>
                <a:cs typeface="Malgun Gothic"/>
                <a:sym typeface="Malgun Gothic"/>
              </a:rPr>
              <a:t>, and 오하영. (2023). </a:t>
            </a:r>
            <a:r>
              <a:rPr lang="ko-KR" sz="1000" b="0" i="0" u="none" strike="noStrike" cap="none" dirty="0" err="1">
                <a:solidFill>
                  <a:srgbClr val="333333"/>
                </a:solidFill>
                <a:latin typeface="Malgun Gothic"/>
                <a:ea typeface="Malgun Gothic"/>
                <a:cs typeface="Malgun Gothic"/>
                <a:sym typeface="Malgun Gothic"/>
              </a:rPr>
              <a:t>딥러닝과</a:t>
            </a:r>
            <a:r>
              <a:rPr lang="ko-KR" sz="1000" b="0" i="0" u="none" strike="noStrike" cap="none" dirty="0">
                <a:solidFill>
                  <a:srgbClr val="333333"/>
                </a:solidFill>
                <a:latin typeface="Malgun Gothic"/>
                <a:ea typeface="Malgun Gothic"/>
                <a:cs typeface="Malgun Gothic"/>
                <a:sym typeface="Malgun Gothic"/>
              </a:rPr>
              <a:t> </a:t>
            </a:r>
            <a:r>
              <a:rPr lang="ko-KR" sz="1000" b="0" i="0" u="none" strike="noStrike" cap="none" dirty="0" err="1">
                <a:solidFill>
                  <a:srgbClr val="333333"/>
                </a:solidFill>
                <a:latin typeface="Malgun Gothic"/>
                <a:ea typeface="Malgun Gothic"/>
                <a:cs typeface="Malgun Gothic"/>
                <a:sym typeface="Malgun Gothic"/>
              </a:rPr>
              <a:t>머신러닝을</a:t>
            </a:r>
            <a:r>
              <a:rPr lang="ko-KR" sz="1000" b="0" i="0" u="none" strike="noStrike" cap="none" dirty="0">
                <a:solidFill>
                  <a:srgbClr val="333333"/>
                </a:solidFill>
                <a:latin typeface="Malgun Gothic"/>
                <a:ea typeface="Malgun Gothic"/>
                <a:cs typeface="Malgun Gothic"/>
                <a:sym typeface="Malgun Gothic"/>
              </a:rPr>
              <a:t> 이용한 아파트 실거래가 예측. 정보처리학회논문지. 소프트웨어 및 데이터 공학, 12(2), 59-76.</a:t>
            </a:r>
            <a:endParaRPr sz="1000" b="0" i="0" u="none" strike="noStrike" cap="non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dirty="0" err="1">
                <a:solidFill>
                  <a:srgbClr val="333333"/>
                </a:solidFill>
                <a:latin typeface="Malgun Gothic"/>
                <a:ea typeface="Malgun Gothic"/>
                <a:cs typeface="Malgun Gothic"/>
                <a:sym typeface="Malgun Gothic"/>
              </a:rPr>
              <a:t>Yadav</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Dhanda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Sahai</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Verma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R</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Pandey</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(2023). </a:t>
            </a:r>
            <a:r>
              <a:rPr lang="ko-KR" sz="1000" b="0" i="0" dirty="0" err="1">
                <a:solidFill>
                  <a:srgbClr val="333333"/>
                </a:solidFill>
                <a:latin typeface="Malgun Gothic"/>
                <a:ea typeface="Malgun Gothic"/>
                <a:cs typeface="Malgun Gothic"/>
                <a:sym typeface="Malgun Gothic"/>
              </a:rPr>
              <a:t>Real</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Estate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Price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Prediction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Using</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Machine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Learning</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In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Sarkar</a:t>
            </a:r>
            <a:r>
              <a:rPr lang="ko-KR" sz="1000" b="0" i="0" dirty="0">
                <a:solidFill>
                  <a:srgbClr val="333333"/>
                </a:solidFill>
                <a:latin typeface="Malgun Gothic"/>
                <a:ea typeface="Malgun Gothic"/>
                <a:cs typeface="Malgun Gothic"/>
                <a:sym typeface="Malgun Gothic"/>
              </a:rPr>
              <a:t>, D.K., </a:t>
            </a:r>
            <a:r>
              <a:rPr lang="ko-KR" sz="1000" b="0" i="0" dirty="0" err="1">
                <a:solidFill>
                  <a:srgbClr val="333333"/>
                </a:solidFill>
                <a:latin typeface="Malgun Gothic"/>
                <a:ea typeface="Malgun Gothic"/>
                <a:cs typeface="Malgun Gothic"/>
                <a:sym typeface="Malgun Gothic"/>
              </a:rPr>
              <a:t>Sadhu</a:t>
            </a:r>
            <a:r>
              <a:rPr lang="ko-KR" sz="1000" b="0" i="0" dirty="0">
                <a:solidFill>
                  <a:srgbClr val="333333"/>
                </a:solidFill>
                <a:latin typeface="Malgun Gothic"/>
                <a:ea typeface="Malgun Gothic"/>
                <a:cs typeface="Malgun Gothic"/>
                <a:sym typeface="Malgun Gothic"/>
              </a:rPr>
              <a:t>, P.K., </a:t>
            </a:r>
            <a:r>
              <a:rPr lang="ko-KR" sz="1000" b="0" i="0" dirty="0" err="1">
                <a:solidFill>
                  <a:srgbClr val="333333"/>
                </a:solidFill>
                <a:latin typeface="Malgun Gothic"/>
                <a:ea typeface="Malgun Gothic"/>
                <a:cs typeface="Malgun Gothic"/>
                <a:sym typeface="Malgun Gothic"/>
              </a:rPr>
              <a:t>Bhunia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Samanta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J</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Paul</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eds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Proceedings</a:t>
            </a:r>
            <a:r>
              <a:rPr lang="ko-KR" sz="1000" b="0" i="0" dirty="0">
                <a:solidFill>
                  <a:srgbClr val="333333"/>
                </a:solidFill>
                <a:latin typeface="Malgun Gothic"/>
                <a:ea typeface="Malgun Gothic"/>
                <a:cs typeface="Malgun Gothic"/>
                <a:sym typeface="Malgun Gothic"/>
              </a:rPr>
              <a:t> of </a:t>
            </a:r>
            <a:r>
              <a:rPr lang="ko-KR" sz="1000" b="0" i="0" dirty="0" err="1">
                <a:solidFill>
                  <a:srgbClr val="333333"/>
                </a:solidFill>
                <a:latin typeface="Malgun Gothic"/>
                <a:ea typeface="Malgun Gothic"/>
                <a:cs typeface="Malgun Gothic"/>
                <a:sym typeface="Malgun Gothic"/>
              </a:rPr>
              <a:t>the</a:t>
            </a:r>
            <a:r>
              <a:rPr lang="ko-KR" sz="1000" b="0" i="0" dirty="0">
                <a:solidFill>
                  <a:srgbClr val="333333"/>
                </a:solidFill>
                <a:latin typeface="Malgun Gothic"/>
                <a:ea typeface="Malgun Gothic"/>
                <a:cs typeface="Malgun Gothic"/>
                <a:sym typeface="Malgun Gothic"/>
              </a:rPr>
              <a:t> 4th International </a:t>
            </a:r>
            <a:r>
              <a:rPr lang="ko-KR" sz="1000" b="0" i="0" dirty="0" err="1">
                <a:solidFill>
                  <a:srgbClr val="333333"/>
                </a:solidFill>
                <a:latin typeface="Malgun Gothic"/>
                <a:ea typeface="Malgun Gothic"/>
                <a:cs typeface="Malgun Gothic"/>
                <a:sym typeface="Malgun Gothic"/>
              </a:rPr>
              <a:t>Conference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on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Communication</a:t>
            </a:r>
            <a:r>
              <a:rPr lang="ko-KR" sz="1000" b="0" i="0" dirty="0">
                <a:solidFill>
                  <a:srgbClr val="333333"/>
                </a:solidFill>
                <a:latin typeface="Malgun Gothic"/>
                <a:ea typeface="Malgun Gothic"/>
                <a:cs typeface="Malgun Gothic"/>
                <a:sym typeface="Malgun Gothic"/>
              </a:rPr>
              <a:t>, Devices and </a:t>
            </a:r>
            <a:r>
              <a:rPr lang="ko-KR" sz="1000" b="0" i="0" dirty="0" err="1">
                <a:solidFill>
                  <a:srgbClr val="333333"/>
                </a:solidFill>
                <a:latin typeface="Malgun Gothic"/>
                <a:ea typeface="Malgun Gothic"/>
                <a:cs typeface="Malgun Gothic"/>
                <a:sym typeface="Malgun Gothic"/>
              </a:rPr>
              <a:t>Computing</a:t>
            </a:r>
            <a:r>
              <a:rPr lang="ko-KR" sz="1000" b="0" i="0" dirty="0">
                <a:solidFill>
                  <a:srgbClr val="333333"/>
                </a:solidFill>
                <a:latin typeface="Malgun Gothic"/>
                <a:ea typeface="Malgun Gothic"/>
                <a:cs typeface="Malgun Gothic"/>
                <a:sym typeface="Malgun Gothic"/>
              </a:rPr>
              <a:t>. ICCDC 2023. </a:t>
            </a:r>
            <a:r>
              <a:rPr lang="ko-KR" sz="1000" b="0" i="0" dirty="0" err="1">
                <a:solidFill>
                  <a:srgbClr val="333333"/>
                </a:solidFill>
                <a:latin typeface="Malgun Gothic"/>
                <a:ea typeface="Malgun Gothic"/>
                <a:cs typeface="Malgun Gothic"/>
                <a:sym typeface="Malgun Gothic"/>
              </a:rPr>
              <a:t>Lecture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Notes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in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Electrical</a:t>
            </a:r>
            <a:r>
              <a:rPr lang="ko-KR" sz="1000" b="0" i="0" dirty="0">
                <a:solidFill>
                  <a:srgbClr val="333333"/>
                </a:solidFill>
                <a:latin typeface="Malgun Gothic"/>
                <a:ea typeface="Malgun Gothic"/>
                <a:cs typeface="Malgun Gothic"/>
                <a:sym typeface="Malgun Gothic"/>
              </a:rPr>
              <a:t> Engineering, </a:t>
            </a:r>
            <a:r>
              <a:rPr lang="ko-KR" sz="1000" b="0" i="0" dirty="0" err="1">
                <a:solidFill>
                  <a:srgbClr val="333333"/>
                </a:solidFill>
                <a:latin typeface="Malgun Gothic"/>
                <a:ea typeface="Malgun Gothic"/>
                <a:cs typeface="Malgun Gothic"/>
                <a:sym typeface="Malgun Gothic"/>
              </a:rPr>
              <a:t>vol</a:t>
            </a:r>
            <a:r>
              <a:rPr lang="ko-KR" sz="1000" b="0" i="0" dirty="0">
                <a:solidFill>
                  <a:srgbClr val="333333"/>
                </a:solidFill>
                <a:latin typeface="Malgun Gothic"/>
                <a:ea typeface="Malgun Gothic"/>
                <a:cs typeface="Malgun Gothic"/>
                <a:sym typeface="Malgun Gothic"/>
              </a:rPr>
              <a:t> 1046. </a:t>
            </a:r>
            <a:r>
              <a:rPr lang="ko-KR" sz="1000" b="0" i="0" dirty="0" err="1">
                <a:solidFill>
                  <a:srgbClr val="333333"/>
                </a:solidFill>
                <a:latin typeface="Malgun Gothic"/>
                <a:ea typeface="Malgun Gothic"/>
                <a:cs typeface="Malgun Gothic"/>
                <a:sym typeface="Malgun Gothic"/>
              </a:rPr>
              <a:t>Springer</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Singapore</a:t>
            </a:r>
            <a:r>
              <a:rPr lang="ko-KR" sz="1000" b="0" i="0" dirty="0">
                <a:solidFill>
                  <a:srgbClr val="333333"/>
                </a:solidFill>
                <a:latin typeface="Malgun Gothic"/>
                <a:ea typeface="Malgun Gothic"/>
                <a:cs typeface="Malgun Gothic"/>
                <a:sym typeface="Malgun Gothic"/>
              </a:rPr>
              <a:t>. </a:t>
            </a:r>
            <a:r>
              <a:rPr lang="ko-KR" sz="1000" b="0" i="0" u="sng" dirty="0">
                <a:solidFill>
                  <a:srgbClr val="333333"/>
                </a:solidFill>
                <a:latin typeface="Malgun Gothic"/>
                <a:ea typeface="Malgun Gothic"/>
                <a:cs typeface="Malgun Gothic"/>
                <a:sym typeface="Malgun Gothic"/>
                <a:hlinkClick r:id="rId6">
                  <a:extLst>
                    <a:ext uri="{A12FA001-AC4F-418D-AE19-62706E023703}">
                      <ahyp:hlinkClr xmlns:ahyp="http://schemas.microsoft.com/office/drawing/2018/hyperlinkcolor" val="tx"/>
                    </a:ext>
                  </a:extLst>
                </a:hlinkClick>
              </a:rPr>
              <a:t>https://doi.org/10.1007/978-981-99-2710-4_9</a:t>
            </a:r>
            <a:endParaRPr sz="1000" b="0" i="0" dirty="0">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err="1">
                <a:solidFill>
                  <a:srgbClr val="333333"/>
                </a:solidFill>
                <a:latin typeface="Malgun Gothic"/>
                <a:ea typeface="Malgun Gothic"/>
                <a:cs typeface="Malgun Gothic"/>
                <a:sym typeface="Malgun Gothic"/>
              </a:rPr>
              <a:t>고주형</a:t>
            </a:r>
            <a:r>
              <a:rPr lang="ko-KR" sz="1000" b="0" i="0" u="none" strike="noStrike" cap="none" dirty="0">
                <a:solidFill>
                  <a:srgbClr val="333333"/>
                </a:solidFill>
                <a:latin typeface="Malgun Gothic"/>
                <a:ea typeface="Malgun Gothic"/>
                <a:cs typeface="Malgun Gothic"/>
                <a:sym typeface="Malgun Gothic"/>
              </a:rPr>
              <a:t> and 강명구. (2019). 부동산 가격 요인과 가격상승률 요인 비교 연구: 서울시 재건축 아파트를 중심으로. 부동산학연구, 25(2), 7-22.</a:t>
            </a:r>
            <a:endParaRPr sz="1000" b="0" i="0" u="none" strike="noStrike" cap="non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dirty="0" err="1">
                <a:solidFill>
                  <a:srgbClr val="333333"/>
                </a:solidFill>
                <a:latin typeface="Malgun Gothic"/>
                <a:ea typeface="Malgun Gothic"/>
                <a:cs typeface="Malgun Gothic"/>
                <a:sym typeface="Malgun Gothic"/>
              </a:rPr>
              <a:t>최남진</a:t>
            </a:r>
            <a:r>
              <a:rPr lang="ko-KR" sz="1000" b="0" i="0" dirty="0">
                <a:solidFill>
                  <a:srgbClr val="333333"/>
                </a:solidFill>
                <a:latin typeface="Malgun Gothic"/>
                <a:ea typeface="Malgun Gothic"/>
                <a:cs typeface="Malgun Gothic"/>
                <a:sym typeface="Malgun Gothic"/>
              </a:rPr>
              <a:t>. (2023). 초과 유동성과 전국 아파트 가격 간의 관계에 대한 연구. 부동산분석, 9(1), 195-210.</a:t>
            </a:r>
            <a:endParaRPr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a:solidFill>
                  <a:srgbClr val="333333"/>
                </a:solidFill>
                <a:latin typeface="Malgun Gothic"/>
                <a:ea typeface="Malgun Gothic"/>
                <a:cs typeface="Malgun Gothic"/>
                <a:sym typeface="Malgun Gothic"/>
              </a:rPr>
              <a:t>김은미. (2022). 거시경제변수가 지역 별 아파트 전세가격에 미치는 영향 및 예측모델 구축에 관한 연구. 지적과 국토정보, 52(2), 211-231.</a:t>
            </a:r>
            <a:endParaRPr sz="1000" b="0" i="0" u="none" strike="noStrike" cap="none" dirty="0">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1E2328"/>
              </a:buClr>
              <a:buSzPts val="1000"/>
              <a:buFont typeface="Arial"/>
              <a:buChar char="•"/>
            </a:pPr>
            <a:r>
              <a:rPr lang="ko-KR" sz="1000" b="0" i="0" dirty="0" err="1">
                <a:solidFill>
                  <a:srgbClr val="1E2328"/>
                </a:solidFill>
                <a:latin typeface="Malgun Gothic"/>
                <a:ea typeface="Malgun Gothic"/>
                <a:cs typeface="Malgun Gothic"/>
                <a:sym typeface="Malgun Gothic"/>
              </a:rPr>
              <a:t>M</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Sri</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Rangan</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W</a:t>
            </a:r>
            <a:r>
              <a:rPr lang="ko-KR" sz="1000" b="0" i="0" dirty="0">
                <a:solidFill>
                  <a:srgbClr val="1E2328"/>
                </a:solidFill>
                <a:latin typeface="Malgun Gothic"/>
                <a:ea typeface="Malgun Gothic"/>
                <a:cs typeface="Malgun Gothic"/>
                <a:sym typeface="Malgun Gothic"/>
              </a:rPr>
              <a:t>. (2023) </a:t>
            </a:r>
            <a:r>
              <a:rPr lang="ko-KR" sz="1000" b="0" i="1" dirty="0" err="1">
                <a:solidFill>
                  <a:srgbClr val="1E2328"/>
                </a:solidFill>
                <a:latin typeface="Malgun Gothic"/>
                <a:ea typeface="Malgun Gothic"/>
                <a:cs typeface="Malgun Gothic"/>
                <a:sym typeface="Malgun Gothic"/>
              </a:rPr>
              <a:t>Creating</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accurate</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valuation</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models</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for</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real</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estate</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properties</a:t>
            </a:r>
            <a:r>
              <a:rPr lang="ko-KR" sz="1000" b="0" i="1" dirty="0">
                <a:solidFill>
                  <a:srgbClr val="1E2328"/>
                </a:solidFill>
                <a:latin typeface="Malgun Gothic"/>
                <a:ea typeface="Malgun Gothic"/>
                <a:cs typeface="Malgun Gothic"/>
                <a:sym typeface="Malgun Gothic"/>
              </a:rPr>
              <a:t>.</a:t>
            </a:r>
            <a:endParaRPr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1E2328"/>
              </a:buClr>
              <a:buSzPts val="1000"/>
              <a:buFont typeface="Arial"/>
              <a:buChar char="•"/>
            </a:pPr>
            <a:r>
              <a:rPr lang="ko-KR" sz="1000" b="0" dirty="0" err="1">
                <a:solidFill>
                  <a:srgbClr val="1E2328"/>
                </a:solidFill>
                <a:latin typeface="Malgun Gothic"/>
                <a:ea typeface="Malgun Gothic"/>
                <a:cs typeface="Malgun Gothic"/>
                <a:sym typeface="Malgun Gothic"/>
              </a:rPr>
              <a:t>Prof</a:t>
            </a:r>
            <a:r>
              <a:rPr lang="ko-KR" sz="1000" b="0" dirty="0">
                <a:solidFill>
                  <a:srgbClr val="1E2328"/>
                </a:solidFill>
                <a:latin typeface="Malgun Gothic"/>
                <a:ea typeface="Malgun Gothic"/>
                <a:cs typeface="Malgun Gothic"/>
                <a:sym typeface="Malgun Gothic"/>
              </a:rPr>
              <a:t>. Dr. </a:t>
            </a:r>
            <a:r>
              <a:rPr lang="ko-KR" sz="1000" b="0" dirty="0" err="1">
                <a:solidFill>
                  <a:srgbClr val="1E2328"/>
                </a:solidFill>
                <a:latin typeface="Malgun Gothic"/>
                <a:ea typeface="Malgun Gothic"/>
                <a:cs typeface="Malgun Gothic"/>
                <a:sym typeface="Malgun Gothic"/>
              </a:rPr>
              <a:t>Sven</a:t>
            </a:r>
            <a:r>
              <a:rPr lang="ko-KR" sz="1000" b="0" dirty="0">
                <a:solidFill>
                  <a:srgbClr val="1E2328"/>
                </a:solidFill>
                <a:latin typeface="Malgun Gothic"/>
                <a:ea typeface="Malgun Gothic"/>
                <a:cs typeface="Malgun Gothic"/>
                <a:sym typeface="Malgun Gothic"/>
              </a:rPr>
              <a:t> </a:t>
            </a:r>
            <a:r>
              <a:rPr lang="ko-KR" sz="1000" b="0" dirty="0" err="1">
                <a:solidFill>
                  <a:srgbClr val="1E2328"/>
                </a:solidFill>
                <a:latin typeface="Malgun Gothic"/>
                <a:ea typeface="Malgun Gothic"/>
                <a:cs typeface="Malgun Gothic"/>
                <a:sym typeface="Malgun Gothic"/>
              </a:rPr>
              <a:t>Bienrt</a:t>
            </a:r>
            <a:r>
              <a:rPr lang="ko-KR" sz="1000" dirty="0">
                <a:solidFill>
                  <a:srgbClr val="1E2328"/>
                </a:solidFill>
                <a:latin typeface="Malgun Gothic"/>
                <a:ea typeface="Malgun Gothic"/>
                <a:cs typeface="Malgun Gothic"/>
                <a:sym typeface="Malgun Gothic"/>
              </a:rPr>
              <a:t> 등 16명 </a:t>
            </a:r>
            <a:r>
              <a:rPr lang="en-US" altLang="ko-KR" sz="1000" dirty="0">
                <a:solidFill>
                  <a:srgbClr val="1E2328"/>
                </a:solidFill>
                <a:latin typeface="Malgun Gothic"/>
                <a:ea typeface="Malgun Gothic"/>
                <a:cs typeface="Malgun Gothic"/>
                <a:sym typeface="Malgun Gothic"/>
              </a:rPr>
              <a:t>(2023) </a:t>
            </a:r>
            <a:r>
              <a:rPr lang="ko-KR" sz="1000" b="0" i="0" dirty="0" err="1">
                <a:solidFill>
                  <a:srgbClr val="000000"/>
                </a:solidFill>
                <a:latin typeface="Merriweather Sans"/>
                <a:ea typeface="Merriweather Sans"/>
                <a:cs typeface="Merriweather Sans"/>
                <a:sym typeface="Merriweather Sans"/>
              </a:rPr>
              <a:t>Real</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Estate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Valuation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the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Age</a:t>
            </a:r>
            <a:r>
              <a:rPr lang="ko-KR" sz="1000" b="0" i="0" dirty="0">
                <a:solidFill>
                  <a:srgbClr val="000000"/>
                </a:solidFill>
                <a:latin typeface="Merriweather Sans"/>
                <a:ea typeface="Merriweather Sans"/>
                <a:cs typeface="Merriweather Sans"/>
                <a:sym typeface="Merriweather Sans"/>
              </a:rPr>
              <a:t> of </a:t>
            </a:r>
            <a:r>
              <a:rPr lang="ko-KR" sz="1000" b="0" i="0" dirty="0" err="1">
                <a:solidFill>
                  <a:srgbClr val="000000"/>
                </a:solidFill>
                <a:latin typeface="Merriweather Sans"/>
                <a:ea typeface="Merriweather Sans"/>
                <a:cs typeface="Merriweather Sans"/>
                <a:sym typeface="Merriweather Sans"/>
              </a:rPr>
              <a:t>Artificial</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Intelligence</a:t>
            </a:r>
            <a:r>
              <a:rPr lang="ko-KR" sz="1000" b="0" i="0" dirty="0">
                <a:solidFill>
                  <a:srgbClr val="000000"/>
                </a:solidFill>
                <a:latin typeface="Merriweather Sans"/>
                <a:ea typeface="Merriweather Sans"/>
                <a:cs typeface="Merriweather Sans"/>
                <a:sym typeface="Merriweather Sans"/>
              </a:rPr>
              <a:t> - </a:t>
            </a:r>
            <a:r>
              <a:rPr lang="ko-KR" sz="1000" b="0" i="0" dirty="0" err="1">
                <a:solidFill>
                  <a:srgbClr val="000000"/>
                </a:solidFill>
                <a:latin typeface="Merriweather Sans"/>
                <a:ea typeface="Merriweather Sans"/>
                <a:cs typeface="Merriweather Sans"/>
                <a:sym typeface="Merriweather Sans"/>
              </a:rPr>
              <a:t>Modern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Machine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Learning</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Algorithms</a:t>
            </a:r>
            <a:r>
              <a:rPr lang="ko-KR" sz="1000" b="0" i="0" dirty="0">
                <a:solidFill>
                  <a:srgbClr val="000000"/>
                </a:solidFill>
                <a:latin typeface="Merriweather Sans"/>
                <a:ea typeface="Merriweather Sans"/>
                <a:cs typeface="Merriweather Sans"/>
                <a:sym typeface="Merriweather Sans"/>
              </a:rPr>
              <a:t> and </a:t>
            </a:r>
            <a:r>
              <a:rPr lang="ko-KR" sz="1000" b="0" i="0" dirty="0" err="1">
                <a:solidFill>
                  <a:srgbClr val="000000"/>
                </a:solidFill>
                <a:latin typeface="Merriweather Sans"/>
                <a:ea typeface="Merriweather Sans"/>
                <a:cs typeface="Merriweather Sans"/>
                <a:sym typeface="Merriweather Sans"/>
              </a:rPr>
              <a:t>their</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Application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Property</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Appraisal</a:t>
            </a:r>
            <a:endParaRPr dirty="0">
              <a:latin typeface="여기어때 잘난체" panose="020B0600000101010101" pitchFamily="50" charset="-127"/>
              <a:ea typeface="여기어때 잘난체" panose="020B0600000101010101" pitchFamily="50" charset="-127"/>
            </a:endParaRPr>
          </a:p>
          <a:p>
            <a:pPr marL="171450" marR="0" lvl="0" indent="-107950" algn="l" rtl="0">
              <a:lnSpc>
                <a:spcPct val="150000"/>
              </a:lnSpc>
              <a:spcBef>
                <a:spcPts val="0"/>
              </a:spcBef>
              <a:spcAft>
                <a:spcPts val="0"/>
              </a:spcAft>
              <a:buClr>
                <a:schemeClr val="dk1"/>
              </a:buClr>
              <a:buSzPts val="1000"/>
              <a:buFont typeface="Arial"/>
              <a:buNone/>
            </a:pPr>
            <a:endParaRPr sz="1000" b="0" u="none" strike="noStrike" cap="none" dirty="0">
              <a:solidFill>
                <a:schemeClr val="dk1"/>
              </a:solidFill>
              <a:latin typeface="Malgun Gothic"/>
              <a:ea typeface="Malgun Gothic"/>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286983B7-66B9-1482-8ED5-C955170FC752}"/>
              </a:ext>
            </a:extLst>
          </p:cNvPr>
          <p:cNvPicPr preferRelativeResize="0"/>
          <p:nvPr/>
        </p:nvPicPr>
        <p:blipFill rotWithShape="1">
          <a:blip r:embed="rId7">
            <a:alphaModFix/>
          </a:blip>
          <a:srcRect/>
          <a:stretch/>
        </p:blipFill>
        <p:spPr>
          <a:xfrm>
            <a:off x="10689172" y="6529660"/>
            <a:ext cx="1408750" cy="21889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422" name="Google Shape;422;p16"/>
          <p:cNvGrpSpPr/>
          <p:nvPr/>
        </p:nvGrpSpPr>
        <p:grpSpPr>
          <a:xfrm>
            <a:off x="10027920" y="-3"/>
            <a:ext cx="2164081" cy="781115"/>
            <a:chOff x="9919316" y="4585314"/>
            <a:chExt cx="2272685" cy="1136343"/>
          </a:xfrm>
        </p:grpSpPr>
        <p:sp>
          <p:nvSpPr>
            <p:cNvPr id="423" name="Google Shape;423;p1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424" name="Google Shape;424;p1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425" name="Google Shape;425;p16"/>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출처</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26" name="Google Shape;426;p16"/>
          <p:cNvSpPr txBox="1"/>
          <p:nvPr/>
        </p:nvSpPr>
        <p:spPr>
          <a:xfrm>
            <a:off x="172033" y="1478324"/>
            <a:ext cx="11925889" cy="540143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algun Gothic"/>
                <a:ea typeface="Malgun Gothic"/>
                <a:cs typeface="Malgun Gothic"/>
                <a:sym typeface="Malgun Gothic"/>
              </a:rPr>
              <a:t>남녀 </a:t>
            </a:r>
            <a:r>
              <a:rPr lang="ko-KR" sz="1000" dirty="0" err="1">
                <a:solidFill>
                  <a:schemeClr val="dk1"/>
                </a:solidFill>
                <a:latin typeface="Malgun Gothic"/>
                <a:ea typeface="Malgun Gothic"/>
                <a:cs typeface="Malgun Gothic"/>
                <a:sym typeface="Malgun Gothic"/>
              </a:rPr>
              <a:t>픽토그램</a:t>
            </a:r>
            <a:r>
              <a:rPr lang="ko-KR" sz="1000" dirty="0">
                <a:solidFill>
                  <a:schemeClr val="dk1"/>
                </a:solidFill>
                <a:latin typeface="Malgun Gothic"/>
                <a:ea typeface="Malgun Gothic"/>
                <a:cs typeface="Malgun Gothic"/>
                <a:sym typeface="Malgun Gothic"/>
              </a:rPr>
              <a:t> </a:t>
            </a:r>
            <a:r>
              <a:rPr lang="ko-KR" sz="1000" dirty="0">
                <a:solidFill>
                  <a:schemeClr val="dk1"/>
                </a:solidFill>
                <a:latin typeface="Malgun Gothic"/>
                <a:ea typeface="Malgun Gothic"/>
                <a:cs typeface="Malgun Gothic"/>
                <a:sym typeface="Malgun Gothic"/>
                <a:hlinkClick r:id="rId3"/>
              </a:rPr>
              <a:t>https://kr.freepik.com/free-vector/flat-design-male-female-symbols_22340731.htm#query=%EB%82%A8%EB%85%80%20%ED%94%BD%ED%86%A0%EA%B7%B8%EB%9E%A8&amp;position=15&amp;from_view=keyword&amp;track=ais</a:t>
            </a:r>
            <a:endParaRPr lang="en-US" altLang="ko-KR" sz="1000"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많은 문제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4"/>
              </a:rPr>
              <a:t>https://pixabay.com/ko/vectors/%EC%84%B8%EC%85%98-%EA%B3%BC%ED%95%99-%ED%94%BD%ED%86%A0%EA%B7%B8%EB%9E%A8-%ED%94%BC%EB%A1%9C-1989711/</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종이 자르기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5"/>
              </a:rPr>
              <a:t>https://www.flaticon.com/kr/free-icon/cut-paper_4224992?term=%EC%A2%85%EC%9D%B4+%EC%9E%90%EB%A5%B4%EA%B8%B0&amp;page=1&amp;position=2&amp;origin=search&amp;related_id=4224992</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주소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6"/>
              </a:rPr>
              <a:t>https://www.flaticon.com/kr/free-icon/location_4985945?term=%EC%A3%BC%EC%86%8C&amp;page=1&amp;position=18&amp;origin=search&amp;related_id=4985945</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병합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7"/>
              </a:rPr>
              <a:t>https://www.flaticon.com/kr/free-icon/merge_1831973?term=%EB%B3%91%ED%95%A9&amp;page=1&amp;position=1&amp;origin=search&amp;related_id=1831973</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예측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8"/>
              </a:rPr>
              <a:t>https://www.flaticon.com/kr/free-icon/prediction_5856929?term=%EC%98%88%EC%B8%A1&amp;related_id=5856929</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모델링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9"/>
              </a:rPr>
              <a:t>https://www.flaticon.com/kr/free-icon/3d-modeling_3112363?term=%EB%AA%A8%EB%8D%B8%EB%A7%81&amp;page=1&amp;position=2&amp;origin=search&amp;related_id=3112363</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인프라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rPr>
              <a:t>https://www.flaticon.com/kr/free-icon/infrastructures_11930238?term=%EC%9D%B8%ED%94%84%EB%9D%BC&amp;page=1&amp;position=12&amp;origin=search&amp;related_id=11930238</a:t>
            </a:r>
          </a:p>
          <a:p>
            <a:pPr marL="171450" marR="0" lvl="0" indent="-171450" algn="l" rtl="0">
              <a:lnSpc>
                <a:spcPct val="150000"/>
              </a:lnSpc>
              <a:spcBef>
                <a:spcPts val="0"/>
              </a:spcBef>
              <a:spcAft>
                <a:spcPts val="0"/>
              </a:spcAft>
              <a:buClr>
                <a:schemeClr val="dk1"/>
              </a:buClr>
              <a:buSzPts val="1000"/>
              <a:buFont typeface="Arial"/>
              <a:buChar char="•"/>
            </a:pPr>
            <a:r>
              <a:rPr lang="ko-KR" sz="1000" dirty="0" err="1">
                <a:solidFill>
                  <a:schemeClr val="dk1"/>
                </a:solidFill>
                <a:latin typeface="Malgun Gothic"/>
                <a:ea typeface="Malgun Gothic"/>
                <a:cs typeface="Malgun Gothic"/>
                <a:sym typeface="Malgun Gothic"/>
              </a:rPr>
              <a:t>ppt</a:t>
            </a:r>
            <a:r>
              <a:rPr lang="ko-KR" sz="1000" dirty="0">
                <a:solidFill>
                  <a:schemeClr val="dk1"/>
                </a:solidFill>
                <a:latin typeface="Malgun Gothic"/>
                <a:ea typeface="Malgun Gothic"/>
                <a:cs typeface="Malgun Gothic"/>
                <a:sym typeface="Malgun Gothic"/>
              </a:rPr>
              <a:t> 템플릿 </a:t>
            </a:r>
            <a:r>
              <a:rPr lang="ko-KR" sz="1000" u="sng" dirty="0">
                <a:solidFill>
                  <a:schemeClr val="dk1"/>
                </a:solidFill>
                <a:latin typeface="Malgun Gothic"/>
                <a:ea typeface="Malgun Gothic"/>
                <a:cs typeface="Malgun Gothic"/>
                <a:sym typeface="Malgun Gothic"/>
                <a:hlinkClick r:id="rId10">
                  <a:extLst>
                    <a:ext uri="{A12FA001-AC4F-418D-AE19-62706E023703}">
                      <ahyp:hlinkClr xmlns:ahyp="http://schemas.microsoft.com/office/drawing/2018/hyperlinkcolor" val="tx"/>
                    </a:ext>
                  </a:extLst>
                </a:hlinkClick>
              </a:rPr>
              <a:t>http://pptbizcam.co.kr/?p=6897</a:t>
            </a:r>
            <a:endParaRPr lang="en-US" altLang="ko-KR" sz="1000" u="sng"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전세 </a:t>
            </a:r>
            <a:r>
              <a:rPr lang="ko-KR" altLang="en-US" sz="1000" dirty="0" err="1">
                <a:solidFill>
                  <a:schemeClr val="dk1"/>
                </a:solidFill>
                <a:latin typeface="Malgun Gothic"/>
                <a:ea typeface="Malgun Gothic"/>
                <a:cs typeface="Malgun Gothic"/>
                <a:sym typeface="Malgun Gothic"/>
              </a:rPr>
              <a:t>실거래</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 서울 열린 데이터 광장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1"/>
              </a:rPr>
              <a:t>https://data.seoul.go.kr/dataList/OA-21276/S/1/datasetView.do</a:t>
            </a:r>
            <a:r>
              <a:rPr lang="en-US" altLang="ko-KR" sz="1000" dirty="0">
                <a:solidFill>
                  <a:schemeClr val="dk1"/>
                </a:solidFill>
                <a:latin typeface="Malgun Gothic"/>
                <a:ea typeface="Malgun Gothic"/>
                <a:cs typeface="Malgun Gothic"/>
                <a:sym typeface="Malgun Gothic"/>
              </a:rPr>
              <a:t>)</a:t>
            </a:r>
            <a:endParaRPr lang="ko-KR" altLang="en-US"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매매 </a:t>
            </a:r>
            <a:r>
              <a:rPr lang="ko-KR" altLang="en-US" sz="1000" dirty="0" err="1">
                <a:solidFill>
                  <a:schemeClr val="dk1"/>
                </a:solidFill>
                <a:latin typeface="Malgun Gothic"/>
                <a:ea typeface="Malgun Gothic"/>
                <a:cs typeface="Malgun Gothic"/>
                <a:sym typeface="Malgun Gothic"/>
              </a:rPr>
              <a:t>실거래</a:t>
            </a:r>
            <a:r>
              <a:rPr lang="en-US" altLang="ko-KR" sz="1000" dirty="0">
                <a:solidFill>
                  <a:schemeClr val="dk1"/>
                </a:solidFill>
                <a:latin typeface="Malgun Gothic"/>
                <a:ea typeface="Malgun Gothic"/>
                <a:cs typeface="Malgun Gothic"/>
                <a:sym typeface="Malgun Gothic"/>
              </a:rPr>
              <a:t>: </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2"/>
              </a:rPr>
              <a:t>https://data.seoul.go.kr/dataList/OA-21275/S/1/datasetView.do</a:t>
            </a:r>
            <a:r>
              <a:rPr lang="en-US" altLang="ko-KR" sz="1000" b="0" i="0" u="none" strike="noStrike"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기준 금리</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한국은행 경제통계시스템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3"/>
              </a:rPr>
              <a:t>https://ecos.bok.or.kr/#/SearchStat</a:t>
            </a:r>
            <a:r>
              <a:rPr lang="en-US" altLang="ko-KR" sz="1000"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실업률</a:t>
            </a:r>
            <a:r>
              <a:rPr lang="en-US" altLang="ko-KR" sz="1000" b="0" i="0" u="none" strike="noStrike" dirty="0">
                <a:solidFill>
                  <a:schemeClr val="dk1"/>
                </a:solidFill>
                <a:latin typeface="Malgun Gothic"/>
                <a:ea typeface="Malgun Gothic"/>
                <a:cs typeface="Malgun Gothic"/>
                <a:sym typeface="Malgun Gothic"/>
              </a:rPr>
              <a:t>:</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4"/>
              </a:rPr>
              <a:t>https://data.seoul.go.kr/dataList/59/S/2/datasetView.do</a:t>
            </a:r>
            <a:r>
              <a:rPr lang="en-US" altLang="ko-KR" sz="1000" dirty="0">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전세수급동향</a:t>
            </a:r>
            <a:r>
              <a:rPr lang="en-US" altLang="ko-KR" sz="1000" dirty="0">
                <a:solidFill>
                  <a:schemeClr val="dk1"/>
                </a:solidFill>
                <a:latin typeface="Malgun Gothic"/>
                <a:ea typeface="Malgun Gothic"/>
                <a:cs typeface="Malgun Gothic"/>
                <a:sym typeface="Malgun Gothic"/>
              </a:rPr>
              <a:t>: </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지하철역 위치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레일포털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5"/>
              </a:rPr>
              <a:t>https://data.kric.go.kr/rips/</a:t>
            </a:r>
            <a:r>
              <a:rPr lang="en-US" altLang="ko-KR" sz="1000" b="0" i="0" u="none" strike="noStrike"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학교</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초</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중</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고등학교</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 위치</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학구도안내서비스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6"/>
              </a:rPr>
              <a:t>https://schoolzone.emac.kr/publicData/publicDataView.do</a:t>
            </a:r>
            <a:r>
              <a:rPr lang="en-US" altLang="ko-KR" sz="1000"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대학 위치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공공데이터포털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7"/>
              </a:rPr>
              <a:t>https://www.data.go.kr/data/15052369/fileData.do</a:t>
            </a:r>
            <a:r>
              <a:rPr lang="en-US" altLang="ko-KR" sz="1000" dirty="0">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인구수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8"/>
              </a:rPr>
              <a:t>https://data.seoul.go.kr/dataList/10043/S/2/datasetView.do?stcSrl=10043</a:t>
            </a:r>
            <a:r>
              <a:rPr lang="en-US" altLang="ko-KR" sz="1000" b="0" i="0" u="none" strike="noStrike" dirty="0">
                <a:solidFill>
                  <a:schemeClr val="dk1"/>
                </a:solidFill>
                <a:latin typeface="Malgun Gothic"/>
                <a:ea typeface="Malgun Gothic"/>
                <a:cs typeface="Malgun Gothic"/>
                <a:sym typeface="Malgun Gothic"/>
              </a:rPr>
              <a:t>)</a:t>
            </a:r>
          </a:p>
          <a:p>
            <a:pPr marL="171450" indent="-171450">
              <a:lnSpc>
                <a:spcPct val="150000"/>
              </a:lnSpc>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경기종합지수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국가통계포털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a:solidFill>
                  <a:schemeClr val="dk1"/>
                </a:solidFill>
                <a:latin typeface="Malgun Gothic"/>
                <a:ea typeface="Malgun Gothic"/>
                <a:cs typeface="Malgun Gothic"/>
                <a:sym typeface="Malgun Gothic"/>
              </a:rPr>
              <a:t>(</a:t>
            </a:r>
            <a:r>
              <a:rPr lang="en-US" altLang="ko-KR" sz="1000" b="0" i="0" u="none" strike="noStrike">
                <a:solidFill>
                  <a:schemeClr val="dk1"/>
                </a:solidFill>
                <a:latin typeface="Malgun Gothic"/>
                <a:ea typeface="Malgun Gothic"/>
                <a:cs typeface="Malgun Gothic"/>
                <a:sym typeface="Malgun Gothic"/>
                <a:hlinkClick r:id="rId19"/>
              </a:rPr>
              <a:t>https://kosis.kr/statHtml/statHtml.do?orgId=101&amp;tblId=DT_1C8015&amp;vw_cd=MT_ZTITLE&amp;list_id=J1_1&amp;seqNo=&amp;lang_mode=ko&amp;language=kor&amp;obj_var_id=&amp;itm_id=&amp;conn_path=MT_ZTITLE</a:t>
            </a:r>
            <a:r>
              <a:rPr lang="en-US" altLang="ko-KR" sz="1000" b="0" i="0" u="none" strike="noStrike">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a:t>
            </a:r>
            <a:r>
              <a:rPr lang="en-US" altLang="ko-KR" sz="1000" dirty="0">
                <a:solidFill>
                  <a:schemeClr val="dk1"/>
                </a:solidFill>
                <a:latin typeface="Malgun Gothic"/>
                <a:ea typeface="Malgun Gothic"/>
                <a:cs typeface="Malgun Gothic"/>
                <a:sym typeface="Malgun Gothic"/>
              </a:rPr>
              <a:t>5</a:t>
            </a:r>
            <a:r>
              <a:rPr lang="ko-KR" altLang="en-US" sz="1000" dirty="0">
                <a:solidFill>
                  <a:schemeClr val="dk1"/>
                </a:solidFill>
                <a:latin typeface="Malgun Gothic"/>
                <a:ea typeface="Malgun Gothic"/>
                <a:cs typeface="Malgun Gothic"/>
                <a:sym typeface="Malgun Gothic"/>
              </a:rPr>
              <a:t>대 범죄</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서울 열린 데이터 광장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20"/>
              </a:rPr>
              <a:t>https://data.seoul.go.kr/dataList/316/S/2/datasetView.do</a:t>
            </a:r>
            <a:r>
              <a:rPr lang="en-US" altLang="ko-KR" sz="1000" dirty="0">
                <a:solidFill>
                  <a:schemeClr val="dk1"/>
                </a:solidFill>
                <a:latin typeface="Malgun Gothic"/>
                <a:ea typeface="Malgun Gothic"/>
                <a:cs typeface="Malgun Gothic"/>
                <a:sym typeface="Malgun Gothic"/>
              </a:rPr>
              <a:t>)</a:t>
            </a:r>
          </a:p>
        </p:txBody>
      </p:sp>
      <p:pic>
        <p:nvPicPr>
          <p:cNvPr id="2" name="Google Shape;93;p1" descr="어둠, 달, 블랙이(가) 표시된 사진&#10;&#10;자동 생성된 설명">
            <a:extLst>
              <a:ext uri="{FF2B5EF4-FFF2-40B4-BE49-F238E27FC236}">
                <a16:creationId xmlns:a16="http://schemas.microsoft.com/office/drawing/2014/main" id="{AF8F4D07-849E-3718-E815-0C22E2BB9EFE}"/>
              </a:ext>
            </a:extLst>
          </p:cNvPr>
          <p:cNvPicPr preferRelativeResize="0"/>
          <p:nvPr/>
        </p:nvPicPr>
        <p:blipFill rotWithShape="1">
          <a:blip r:embed="rId21">
            <a:alphaModFix/>
          </a:blip>
          <a:srcRect/>
          <a:stretch/>
        </p:blipFill>
        <p:spPr>
          <a:xfrm>
            <a:off x="10689172" y="6529660"/>
            <a:ext cx="1408750" cy="2188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7"/>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46" name="Google Shape;246;p7"/>
          <p:cNvGrpSpPr/>
          <p:nvPr/>
        </p:nvGrpSpPr>
        <p:grpSpPr>
          <a:xfrm>
            <a:off x="10027920" y="-3"/>
            <a:ext cx="2164081" cy="781115"/>
            <a:chOff x="9919316" y="4585314"/>
            <a:chExt cx="2272685" cy="1136343"/>
          </a:xfrm>
        </p:grpSpPr>
        <p:sp>
          <p:nvSpPr>
            <p:cNvPr id="247" name="Google Shape;247;p7"/>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48" name="Google Shape;248;p7"/>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49" name="Google Shape;249;p7"/>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pic>
        <p:nvPicPr>
          <p:cNvPr id="251" name="Google Shape;251;p7"/>
          <p:cNvPicPr preferRelativeResize="0"/>
          <p:nvPr/>
        </p:nvPicPr>
        <p:blipFill rotWithShape="1">
          <a:blip r:embed="rId3">
            <a:alphaModFix/>
          </a:blip>
          <a:srcRect l="1629" r="1165" b="2235"/>
          <a:stretch/>
        </p:blipFill>
        <p:spPr>
          <a:xfrm>
            <a:off x="6180084" y="1545046"/>
            <a:ext cx="5720256" cy="4288192"/>
          </a:xfrm>
          <a:prstGeom prst="rect">
            <a:avLst/>
          </a:prstGeom>
          <a:noFill/>
          <a:ln w="9525" cap="flat" cmpd="sng">
            <a:solidFill>
              <a:schemeClr val="dk1"/>
            </a:solidFill>
            <a:prstDash val="solid"/>
            <a:round/>
            <a:headEnd type="none" w="sm" len="sm"/>
            <a:tailEnd type="none" w="sm" len="sm"/>
          </a:ln>
        </p:spPr>
      </p:pic>
      <p:pic>
        <p:nvPicPr>
          <p:cNvPr id="2" name="Google Shape;93;p1" descr="어둠, 달, 블랙이(가) 표시된 사진&#10;&#10;자동 생성된 설명">
            <a:extLst>
              <a:ext uri="{FF2B5EF4-FFF2-40B4-BE49-F238E27FC236}">
                <a16:creationId xmlns:a16="http://schemas.microsoft.com/office/drawing/2014/main" id="{B9CECE2D-AD20-C4BE-7BF9-847A97B29EA8}"/>
              </a:ext>
            </a:extLst>
          </p:cNvPr>
          <p:cNvPicPr preferRelativeResize="0"/>
          <p:nvPr/>
        </p:nvPicPr>
        <p:blipFill rotWithShape="1">
          <a:blip r:embed="rId4">
            <a:alphaModFix/>
          </a:blip>
          <a:srcRect/>
          <a:stretch/>
        </p:blipFill>
        <p:spPr>
          <a:xfrm>
            <a:off x="10689172" y="6529660"/>
            <a:ext cx="1408750" cy="218894"/>
          </a:xfrm>
          <a:prstGeom prst="rect">
            <a:avLst/>
          </a:prstGeom>
          <a:noFill/>
          <a:ln>
            <a:noFill/>
          </a:ln>
        </p:spPr>
      </p:pic>
      <p:pic>
        <p:nvPicPr>
          <p:cNvPr id="4" name="그림 3">
            <a:extLst>
              <a:ext uri="{FF2B5EF4-FFF2-40B4-BE49-F238E27FC236}">
                <a16:creationId xmlns:a16="http://schemas.microsoft.com/office/drawing/2014/main" id="{C4F3DB36-0295-948C-7810-EB8A09651413}"/>
              </a:ext>
            </a:extLst>
          </p:cNvPr>
          <p:cNvPicPr>
            <a:picLocks noChangeAspect="1"/>
          </p:cNvPicPr>
          <p:nvPr/>
        </p:nvPicPr>
        <p:blipFill>
          <a:blip r:embed="rId5"/>
          <a:stretch>
            <a:fillRect/>
          </a:stretch>
        </p:blipFill>
        <p:spPr>
          <a:xfrm>
            <a:off x="291660" y="1549422"/>
            <a:ext cx="5655879" cy="42838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8"/>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61" name="Google Shape;261;p8"/>
          <p:cNvGrpSpPr/>
          <p:nvPr/>
        </p:nvGrpSpPr>
        <p:grpSpPr>
          <a:xfrm>
            <a:off x="10027920" y="-3"/>
            <a:ext cx="2164081" cy="781115"/>
            <a:chOff x="9919316" y="4585314"/>
            <a:chExt cx="2272685" cy="1136343"/>
          </a:xfrm>
        </p:grpSpPr>
        <p:sp>
          <p:nvSpPr>
            <p:cNvPr id="262" name="Google Shape;262;p8"/>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3" name="Google Shape;263;p8"/>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64" name="Google Shape;264;p8"/>
          <p:cNvSpPr txBox="1"/>
          <p:nvPr/>
        </p:nvSpPr>
        <p:spPr>
          <a:xfrm>
            <a:off x="93306" y="867747"/>
            <a:ext cx="2452754"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66" name="Google Shape;266;p8"/>
          <p:cNvSpPr/>
          <p:nvPr/>
        </p:nvSpPr>
        <p:spPr>
          <a:xfrm>
            <a:off x="2851711"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7" name="Google Shape;267;p8" descr="Logo"/>
          <p:cNvSpPr/>
          <p:nvPr/>
        </p:nvSpPr>
        <p:spPr>
          <a:xfrm>
            <a:off x="5537526" y="3270467"/>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8" name="Google Shape;268;p8"/>
          <p:cNvSpPr/>
          <p:nvPr/>
        </p:nvSpPr>
        <p:spPr>
          <a:xfrm>
            <a:off x="3542641" y="1668862"/>
            <a:ext cx="2147284" cy="4662887"/>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9" name="Google Shape;269;p8"/>
          <p:cNvSpPr/>
          <p:nvPr/>
        </p:nvSpPr>
        <p:spPr>
          <a:xfrm>
            <a:off x="3542640" y="1593772"/>
            <a:ext cx="2147284" cy="385649"/>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EDA</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0" name="Google Shape;270;p8" descr="Logo"/>
          <p:cNvSpPr/>
          <p:nvPr/>
        </p:nvSpPr>
        <p:spPr>
          <a:xfrm>
            <a:off x="8762236" y="3270465"/>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1" name="Google Shape;271;p8"/>
          <p:cNvSpPr/>
          <p:nvPr/>
        </p:nvSpPr>
        <p:spPr>
          <a:xfrm>
            <a:off x="6767351" y="1668861"/>
            <a:ext cx="2059266" cy="4656754"/>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2" name="Google Shape;272;p8"/>
          <p:cNvSpPr/>
          <p:nvPr/>
        </p:nvSpPr>
        <p:spPr>
          <a:xfrm>
            <a:off x="6767351"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여기어때 잘난체" panose="020B0600000101010101" pitchFamily="50" charset="-127"/>
                <a:ea typeface="여기어때 잘난체" panose="020B0600000101010101" pitchFamily="50" charset="-127"/>
                <a:sym typeface="Malgun Gothic"/>
              </a:rPr>
              <a:t>ML</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73" name="Google Shape;273;p8" descr="Logo"/>
          <p:cNvSpPr/>
          <p:nvPr/>
        </p:nvSpPr>
        <p:spPr>
          <a:xfrm>
            <a:off x="11837240" y="327660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4" name="Google Shape;274;p8"/>
          <p:cNvSpPr/>
          <p:nvPr/>
        </p:nvSpPr>
        <p:spPr>
          <a:xfrm>
            <a:off x="9842355" y="1674995"/>
            <a:ext cx="2059266" cy="4650619"/>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5" name="Google Shape;275;p8"/>
          <p:cNvSpPr/>
          <p:nvPr/>
        </p:nvSpPr>
        <p:spPr>
          <a:xfrm>
            <a:off x="9842355" y="159990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b="1" dirty="0">
                <a:solidFill>
                  <a:srgbClr val="FFFFFF"/>
                </a:solidFill>
                <a:latin typeface="여기어때 잘난체" panose="020B0600000101010101" pitchFamily="50" charset="-127"/>
                <a:ea typeface="여기어때 잘난체" panose="020B0600000101010101" pitchFamily="50" charset="-127"/>
                <a:sym typeface="Malgun Gothic"/>
              </a:rPr>
              <a:t>웹 구축 </a:t>
            </a:r>
            <a:r>
              <a:rPr lang="en-US" altLang="ko-KR" b="1" dirty="0">
                <a:solidFill>
                  <a:srgbClr val="FFFFFF"/>
                </a:solidFill>
                <a:latin typeface="여기어때 잘난체" panose="020B0600000101010101" pitchFamily="50" charset="-127"/>
                <a:ea typeface="여기어때 잘난체" panose="020B0600000101010101" pitchFamily="50" charset="-127"/>
                <a:sym typeface="Malgun Gothic"/>
              </a:rPr>
              <a:t>&amp; </a:t>
            </a:r>
            <a:r>
              <a:rPr lang="ko-KR" altLang="en-US" b="1" dirty="0">
                <a:solidFill>
                  <a:srgbClr val="FFFFFF"/>
                </a:solidFill>
                <a:latin typeface="여기어때 잘난체" panose="020B0600000101010101" pitchFamily="50" charset="-127"/>
                <a:ea typeface="여기어때 잘난체" panose="020B0600000101010101" pitchFamily="50" charset="-127"/>
                <a:sym typeface="Malgun Gothic"/>
              </a:rPr>
              <a:t>배포</a:t>
            </a:r>
            <a:endParaRPr kumimoji="0" sz="16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80" name="Google Shape;280;p8"/>
          <p:cNvSpPr/>
          <p:nvPr/>
        </p:nvSpPr>
        <p:spPr>
          <a:xfrm>
            <a:off x="6007964"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1" name="Google Shape;281;p8"/>
          <p:cNvSpPr/>
          <p:nvPr/>
        </p:nvSpPr>
        <p:spPr>
          <a:xfrm>
            <a:off x="9111028" y="3575265"/>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6" name="Google Shape;286;p8"/>
          <p:cNvSpPr txBox="1"/>
          <p:nvPr/>
        </p:nvSpPr>
        <p:spPr>
          <a:xfrm>
            <a:off x="3800647" y="2830712"/>
            <a:ext cx="1627403" cy="577041"/>
          </a:xfrm>
          <a:prstGeom prst="rect">
            <a:avLst/>
          </a:prstGeom>
          <a:noFill/>
          <a:ln>
            <a:noFill/>
          </a:ln>
        </p:spPr>
        <p:txBody>
          <a:bodyPr spcFirstLastPara="1" wrap="square" lIns="91425" tIns="45700" rIns="91425" bIns="45700" anchor="t" anchorCtr="0">
            <a:spAutoFit/>
          </a:bodyPr>
          <a:lstStyle/>
          <a:p>
            <a:pPr algn="ctr">
              <a:lnSpc>
                <a:spcPct val="150000"/>
              </a:lnSpc>
            </a:pP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Regression Analysis, PCC, MI, ARIMA</a:t>
            </a:r>
            <a:endParaRPr lang="en-US" altLang="ko-KR" sz="1050" dirty="0">
              <a:latin typeface="여기어때 잘난체" panose="020B0600000101010101" pitchFamily="50" charset="-127"/>
              <a:ea typeface="여기어때 잘난체" panose="020B0600000101010101" pitchFamily="50" charset="-127"/>
            </a:endParaRPr>
          </a:p>
        </p:txBody>
      </p:sp>
      <p:sp>
        <p:nvSpPr>
          <p:cNvPr id="292" name="Google Shape;292;p8"/>
          <p:cNvSpPr/>
          <p:nvPr/>
        </p:nvSpPr>
        <p:spPr>
          <a:xfrm>
            <a:off x="9951871" y="2706193"/>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Streamlit</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웹 구축</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93" name="Google Shape;293;p8"/>
          <p:cNvSpPr/>
          <p:nvPr/>
        </p:nvSpPr>
        <p:spPr>
          <a:xfrm>
            <a:off x="9951871" y="4562374"/>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Streamlit</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웹 배포</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94" name="Google Shape;294;p8"/>
          <p:cNvSpPr/>
          <p:nvPr/>
        </p:nvSpPr>
        <p:spPr>
          <a:xfrm rot="5400000">
            <a:off x="10661353" y="3748115"/>
            <a:ext cx="446915" cy="220264"/>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6" name="Google Shape;285;p8">
            <a:extLst>
              <a:ext uri="{FF2B5EF4-FFF2-40B4-BE49-F238E27FC236}">
                <a16:creationId xmlns:a16="http://schemas.microsoft.com/office/drawing/2014/main" id="{71CC1985-8CFC-FA0C-7E4F-376EDA11E65F}"/>
              </a:ext>
            </a:extLst>
          </p:cNvPr>
          <p:cNvSpPr/>
          <p:nvPr/>
        </p:nvSpPr>
        <p:spPr>
          <a:xfrm>
            <a:off x="3742030" y="226678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통계 분석</a:t>
            </a:r>
          </a:p>
        </p:txBody>
      </p:sp>
      <p:sp>
        <p:nvSpPr>
          <p:cNvPr id="7" name="Google Shape;285;p8">
            <a:extLst>
              <a:ext uri="{FF2B5EF4-FFF2-40B4-BE49-F238E27FC236}">
                <a16:creationId xmlns:a16="http://schemas.microsoft.com/office/drawing/2014/main" id="{A59B7F73-E58D-AB2E-6387-D09145291555}"/>
              </a:ext>
            </a:extLst>
          </p:cNvPr>
          <p:cNvSpPr/>
          <p:nvPr/>
        </p:nvSpPr>
        <p:spPr>
          <a:xfrm>
            <a:off x="3741841" y="438993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시각화</a:t>
            </a:r>
            <a:endParaRPr kumimoji="0" lang="ko-KR" altLang="en-US" sz="18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290;p9">
            <a:extLst>
              <a:ext uri="{FF2B5EF4-FFF2-40B4-BE49-F238E27FC236}">
                <a16:creationId xmlns:a16="http://schemas.microsoft.com/office/drawing/2014/main" id="{22DE21BD-9662-9839-A888-F49F75A72C4B}"/>
              </a:ext>
            </a:extLst>
          </p:cNvPr>
          <p:cNvSpPr/>
          <p:nvPr/>
        </p:nvSpPr>
        <p:spPr>
          <a:xfrm>
            <a:off x="4360107" y="3616942"/>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 name="Google Shape;286;p8">
            <a:extLst>
              <a:ext uri="{FF2B5EF4-FFF2-40B4-BE49-F238E27FC236}">
                <a16:creationId xmlns:a16="http://schemas.microsoft.com/office/drawing/2014/main" id="{4828086A-D70E-1882-0440-70044F54F981}"/>
              </a:ext>
            </a:extLst>
          </p:cNvPr>
          <p:cNvSpPr txBox="1"/>
          <p:nvPr/>
        </p:nvSpPr>
        <p:spPr>
          <a:xfrm>
            <a:off x="3870309" y="4994318"/>
            <a:ext cx="1518887" cy="57704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Pandas, Matplotlib, Seaborn, Folium</a:t>
            </a:r>
            <a:endParaRPr kumimoji="0" sz="9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5" name="Google Shape;285;p8">
            <a:extLst>
              <a:ext uri="{FF2B5EF4-FFF2-40B4-BE49-F238E27FC236}">
                <a16:creationId xmlns:a16="http://schemas.microsoft.com/office/drawing/2014/main" id="{76B7EB65-56AA-ED30-8FB3-9E1A3B28B98A}"/>
              </a:ext>
            </a:extLst>
          </p:cNvPr>
          <p:cNvSpPr/>
          <p:nvPr/>
        </p:nvSpPr>
        <p:spPr>
          <a:xfrm>
            <a:off x="6929778" y="226678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분할</a:t>
            </a:r>
          </a:p>
        </p:txBody>
      </p:sp>
      <p:sp>
        <p:nvSpPr>
          <p:cNvPr id="26" name="Google Shape;285;p8">
            <a:extLst>
              <a:ext uri="{FF2B5EF4-FFF2-40B4-BE49-F238E27FC236}">
                <a16:creationId xmlns:a16="http://schemas.microsoft.com/office/drawing/2014/main" id="{32EF62C7-8DB5-4F3F-169C-C8CE6E9AE4FF}"/>
              </a:ext>
            </a:extLst>
          </p:cNvPr>
          <p:cNvSpPr/>
          <p:nvPr/>
        </p:nvSpPr>
        <p:spPr>
          <a:xfrm>
            <a:off x="6929778" y="2921851"/>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모델 선택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훈련</a:t>
            </a:r>
          </a:p>
        </p:txBody>
      </p:sp>
      <p:sp>
        <p:nvSpPr>
          <p:cNvPr id="27" name="Google Shape;285;p8">
            <a:extLst>
              <a:ext uri="{FF2B5EF4-FFF2-40B4-BE49-F238E27FC236}">
                <a16:creationId xmlns:a16="http://schemas.microsoft.com/office/drawing/2014/main" id="{ED8616FD-CBD8-5DB5-B286-7976B744B441}"/>
              </a:ext>
            </a:extLst>
          </p:cNvPr>
          <p:cNvSpPr/>
          <p:nvPr/>
        </p:nvSpPr>
        <p:spPr>
          <a:xfrm>
            <a:off x="6929778" y="360885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모델 평가</a:t>
            </a:r>
          </a:p>
        </p:txBody>
      </p:sp>
      <p:sp>
        <p:nvSpPr>
          <p:cNvPr id="28" name="Google Shape;285;p8">
            <a:extLst>
              <a:ext uri="{FF2B5EF4-FFF2-40B4-BE49-F238E27FC236}">
                <a16:creationId xmlns:a16="http://schemas.microsoft.com/office/drawing/2014/main" id="{F9ED2C6B-F2AA-2936-0128-9A5E247758F6}"/>
              </a:ext>
            </a:extLst>
          </p:cNvPr>
          <p:cNvSpPr/>
          <p:nvPr/>
        </p:nvSpPr>
        <p:spPr>
          <a:xfrm>
            <a:off x="6929778" y="429586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최종 선택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평가</a:t>
            </a:r>
          </a:p>
        </p:txBody>
      </p:sp>
      <p:sp>
        <p:nvSpPr>
          <p:cNvPr id="29" name="Google Shape;285;p8">
            <a:extLst>
              <a:ext uri="{FF2B5EF4-FFF2-40B4-BE49-F238E27FC236}">
                <a16:creationId xmlns:a16="http://schemas.microsoft.com/office/drawing/2014/main" id="{3A81712B-AF68-3D93-BEF9-7890C069DCF3}"/>
              </a:ext>
            </a:extLst>
          </p:cNvPr>
          <p:cNvSpPr/>
          <p:nvPr/>
        </p:nvSpPr>
        <p:spPr>
          <a:xfrm>
            <a:off x="6929778" y="50186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해석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시각화</a:t>
            </a:r>
          </a:p>
        </p:txBody>
      </p:sp>
      <p:pic>
        <p:nvPicPr>
          <p:cNvPr id="31" name="Google Shape;93;p1" descr="어둠, 달, 블랙이(가) 표시된 사진&#10;&#10;자동 생성된 설명">
            <a:extLst>
              <a:ext uri="{FF2B5EF4-FFF2-40B4-BE49-F238E27FC236}">
                <a16:creationId xmlns:a16="http://schemas.microsoft.com/office/drawing/2014/main" id="{91826BAA-20BC-3B08-C943-DE636FC0772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270;p8" descr="Logo">
            <a:extLst>
              <a:ext uri="{FF2B5EF4-FFF2-40B4-BE49-F238E27FC236}">
                <a16:creationId xmlns:a16="http://schemas.microsoft.com/office/drawing/2014/main" id="{9E80285C-054B-985A-469C-190618E07E27}"/>
              </a:ext>
            </a:extLst>
          </p:cNvPr>
          <p:cNvSpPr/>
          <p:nvPr/>
        </p:nvSpPr>
        <p:spPr>
          <a:xfrm>
            <a:off x="5019036" y="2397846"/>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 name="Google Shape;270;p8" descr="Logo">
            <a:extLst>
              <a:ext uri="{FF2B5EF4-FFF2-40B4-BE49-F238E27FC236}">
                <a16:creationId xmlns:a16="http://schemas.microsoft.com/office/drawing/2014/main" id="{2C904F83-A0D8-1E0B-5C0F-1C4AAF76C29B}"/>
              </a:ext>
            </a:extLst>
          </p:cNvPr>
          <p:cNvSpPr/>
          <p:nvPr/>
        </p:nvSpPr>
        <p:spPr>
          <a:xfrm>
            <a:off x="2542505" y="3270465"/>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271;p8">
            <a:extLst>
              <a:ext uri="{FF2B5EF4-FFF2-40B4-BE49-F238E27FC236}">
                <a16:creationId xmlns:a16="http://schemas.microsoft.com/office/drawing/2014/main" id="{C2F5AA1F-B9D5-FC7C-93EC-4D238CE5670B}"/>
              </a:ext>
            </a:extLst>
          </p:cNvPr>
          <p:cNvSpPr/>
          <p:nvPr/>
        </p:nvSpPr>
        <p:spPr>
          <a:xfrm>
            <a:off x="547620" y="1668861"/>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 name="Google Shape;272;p8">
            <a:extLst>
              <a:ext uri="{FF2B5EF4-FFF2-40B4-BE49-F238E27FC236}">
                <a16:creationId xmlns:a16="http://schemas.microsoft.com/office/drawing/2014/main" id="{7FD086BA-B702-ABE4-FD53-844985861100}"/>
              </a:ext>
            </a:extLst>
          </p:cNvPr>
          <p:cNvSpPr/>
          <p:nvPr/>
        </p:nvSpPr>
        <p:spPr>
          <a:xfrm>
            <a:off x="547620"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여기어때 잘난체" panose="020B0600000101010101" pitchFamily="50" charset="-127"/>
                <a:ea typeface="여기어때 잘난체" panose="020B0600000101010101" pitchFamily="50" charset="-127"/>
                <a:sym typeface="Malgun Gothic"/>
              </a:rPr>
              <a:t>Data</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8" name="Google Shape;285;p8">
            <a:extLst>
              <a:ext uri="{FF2B5EF4-FFF2-40B4-BE49-F238E27FC236}">
                <a16:creationId xmlns:a16="http://schemas.microsoft.com/office/drawing/2014/main" id="{8BCCB1AE-F86E-5115-7FD6-B1BE8D1D5A2B}"/>
              </a:ext>
            </a:extLst>
          </p:cNvPr>
          <p:cNvSpPr/>
          <p:nvPr/>
        </p:nvSpPr>
        <p:spPr>
          <a:xfrm>
            <a:off x="710047" y="227640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a:t>
            </a:r>
            <a:endParaRPr kumimoji="0" lang="ko-KR" altLang="en-US" b="1" i="0"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9" name="Google Shape;285;p8">
            <a:extLst>
              <a:ext uri="{FF2B5EF4-FFF2-40B4-BE49-F238E27FC236}">
                <a16:creationId xmlns:a16="http://schemas.microsoft.com/office/drawing/2014/main" id="{FEFBE1E6-5513-0887-ECC4-699E56B6C66B}"/>
              </a:ext>
            </a:extLst>
          </p:cNvPr>
          <p:cNvSpPr/>
          <p:nvPr/>
        </p:nvSpPr>
        <p:spPr>
          <a:xfrm>
            <a:off x="710047" y="292049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지하철</a:t>
            </a:r>
          </a:p>
        </p:txBody>
      </p:sp>
      <p:sp>
        <p:nvSpPr>
          <p:cNvPr id="40" name="Google Shape;285;p8">
            <a:extLst>
              <a:ext uri="{FF2B5EF4-FFF2-40B4-BE49-F238E27FC236}">
                <a16:creationId xmlns:a16="http://schemas.microsoft.com/office/drawing/2014/main" id="{49CD293C-A3BD-CF79-2AF9-788B7C84C04B}"/>
              </a:ext>
            </a:extLst>
          </p:cNvPr>
          <p:cNvSpPr/>
          <p:nvPr/>
        </p:nvSpPr>
        <p:spPr>
          <a:xfrm>
            <a:off x="710047" y="357615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경기종합지수</a:t>
            </a:r>
          </a:p>
        </p:txBody>
      </p:sp>
      <p:sp>
        <p:nvSpPr>
          <p:cNvPr id="41" name="Google Shape;285;p8">
            <a:extLst>
              <a:ext uri="{FF2B5EF4-FFF2-40B4-BE49-F238E27FC236}">
                <a16:creationId xmlns:a16="http://schemas.microsoft.com/office/drawing/2014/main" id="{4411654D-BAE2-FD6B-AF22-C83285CA1641}"/>
              </a:ext>
            </a:extLst>
          </p:cNvPr>
          <p:cNvSpPr/>
          <p:nvPr/>
        </p:nvSpPr>
        <p:spPr>
          <a:xfrm>
            <a:off x="702997" y="424386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범죄율</a:t>
            </a:r>
            <a:endPar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2" name="Google Shape;285;p8">
            <a:extLst>
              <a:ext uri="{FF2B5EF4-FFF2-40B4-BE49-F238E27FC236}">
                <a16:creationId xmlns:a16="http://schemas.microsoft.com/office/drawing/2014/main" id="{DFCAEFF8-DA06-784A-D139-C5D6CCE84FFD}"/>
              </a:ext>
            </a:extLst>
          </p:cNvPr>
          <p:cNvSpPr/>
          <p:nvPr/>
        </p:nvSpPr>
        <p:spPr>
          <a:xfrm>
            <a:off x="702997" y="4909642"/>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전세수급동향</a:t>
            </a:r>
          </a:p>
        </p:txBody>
      </p:sp>
      <p:sp>
        <p:nvSpPr>
          <p:cNvPr id="43" name="타원 42">
            <a:extLst>
              <a:ext uri="{FF2B5EF4-FFF2-40B4-BE49-F238E27FC236}">
                <a16:creationId xmlns:a16="http://schemas.microsoft.com/office/drawing/2014/main" id="{8F3D5E51-CB5E-2D71-69DB-5715C5851DD9}"/>
              </a:ext>
            </a:extLst>
          </p:cNvPr>
          <p:cNvSpPr/>
          <p:nvPr/>
        </p:nvSpPr>
        <p:spPr>
          <a:xfrm rot="667987" flipH="1" flipV="1">
            <a:off x="1554390" y="563034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4" name="타원 43">
            <a:extLst>
              <a:ext uri="{FF2B5EF4-FFF2-40B4-BE49-F238E27FC236}">
                <a16:creationId xmlns:a16="http://schemas.microsoft.com/office/drawing/2014/main" id="{123FB5C8-383D-C694-D82A-83511F7B1203}"/>
              </a:ext>
            </a:extLst>
          </p:cNvPr>
          <p:cNvSpPr/>
          <p:nvPr/>
        </p:nvSpPr>
        <p:spPr>
          <a:xfrm rot="667987" flipH="1" flipV="1">
            <a:off x="1554392" y="58830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5" name="타원 44">
            <a:extLst>
              <a:ext uri="{FF2B5EF4-FFF2-40B4-BE49-F238E27FC236}">
                <a16:creationId xmlns:a16="http://schemas.microsoft.com/office/drawing/2014/main" id="{E2D7B6EF-E71B-A428-AD1F-CFBC91084D5C}"/>
              </a:ext>
            </a:extLst>
          </p:cNvPr>
          <p:cNvSpPr/>
          <p:nvPr/>
        </p:nvSpPr>
        <p:spPr>
          <a:xfrm rot="667987" flipH="1" flipV="1">
            <a:off x="1554391" y="610466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3" name="직사각형 32">
            <a:extLst>
              <a:ext uri="{FF2B5EF4-FFF2-40B4-BE49-F238E27FC236}">
                <a16:creationId xmlns:a16="http://schemas.microsoft.com/office/drawing/2014/main" id="{0BB92D19-A6C6-CFBC-F456-A6D50471DB46}"/>
              </a:ext>
            </a:extLst>
          </p:cNvPr>
          <p:cNvSpPr/>
          <p:nvPr/>
        </p:nvSpPr>
        <p:spPr>
          <a:xfrm>
            <a:off x="8071473" y="2218548"/>
            <a:ext cx="3653882" cy="4224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7" name="직사각형 36">
            <a:extLst>
              <a:ext uri="{FF2B5EF4-FFF2-40B4-BE49-F238E27FC236}">
                <a16:creationId xmlns:a16="http://schemas.microsoft.com/office/drawing/2014/main" id="{441C7AB4-0CCD-67A4-60D1-CCB0135164AA}"/>
              </a:ext>
            </a:extLst>
          </p:cNvPr>
          <p:cNvSpPr/>
          <p:nvPr/>
        </p:nvSpPr>
        <p:spPr>
          <a:xfrm>
            <a:off x="8517320" y="3363127"/>
            <a:ext cx="2730785" cy="1935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2" name="직사각형 31">
            <a:extLst>
              <a:ext uri="{FF2B5EF4-FFF2-40B4-BE49-F238E27FC236}">
                <a16:creationId xmlns:a16="http://schemas.microsoft.com/office/drawing/2014/main" id="{874ABA98-0C18-3095-CFF2-2354D32C6868}"/>
              </a:ext>
            </a:extLst>
          </p:cNvPr>
          <p:cNvSpPr/>
          <p:nvPr/>
        </p:nvSpPr>
        <p:spPr>
          <a:xfrm>
            <a:off x="4223926" y="2192939"/>
            <a:ext cx="3653882" cy="4224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3" name="직사각형 22">
            <a:extLst>
              <a:ext uri="{FF2B5EF4-FFF2-40B4-BE49-F238E27FC236}">
                <a16:creationId xmlns:a16="http://schemas.microsoft.com/office/drawing/2014/main" id="{BC071B96-677E-AFF0-4BE6-8FFBF6ABE768}"/>
              </a:ext>
            </a:extLst>
          </p:cNvPr>
          <p:cNvSpPr/>
          <p:nvPr/>
        </p:nvSpPr>
        <p:spPr>
          <a:xfrm>
            <a:off x="4689631" y="3031067"/>
            <a:ext cx="2801979" cy="2043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직사각형 27">
            <a:extLst>
              <a:ext uri="{FF2B5EF4-FFF2-40B4-BE49-F238E27FC236}">
                <a16:creationId xmlns:a16="http://schemas.microsoft.com/office/drawing/2014/main" id="{C08F91CC-803D-3ACD-6881-1390AA4A460B}"/>
              </a:ext>
            </a:extLst>
          </p:cNvPr>
          <p:cNvSpPr/>
          <p:nvPr/>
        </p:nvSpPr>
        <p:spPr>
          <a:xfrm>
            <a:off x="382554" y="2210966"/>
            <a:ext cx="3653882" cy="4232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4" name="직사각형 23">
            <a:extLst>
              <a:ext uri="{FF2B5EF4-FFF2-40B4-BE49-F238E27FC236}">
                <a16:creationId xmlns:a16="http://schemas.microsoft.com/office/drawing/2014/main" id="{16F6393C-9E6F-2F4E-F6D9-ADDE9B24B7B7}"/>
              </a:ext>
            </a:extLst>
          </p:cNvPr>
          <p:cNvSpPr/>
          <p:nvPr/>
        </p:nvSpPr>
        <p:spPr>
          <a:xfrm>
            <a:off x="559531" y="3194915"/>
            <a:ext cx="1567889" cy="1907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66" name="Google Shape;366;p1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67" name="Google Shape;367;p13"/>
          <p:cNvGrpSpPr/>
          <p:nvPr/>
        </p:nvGrpSpPr>
        <p:grpSpPr>
          <a:xfrm>
            <a:off x="10027920" y="-3"/>
            <a:ext cx="2164081" cy="781115"/>
            <a:chOff x="9919316" y="4585314"/>
            <a:chExt cx="2272685" cy="1136343"/>
          </a:xfrm>
        </p:grpSpPr>
        <p:sp>
          <p:nvSpPr>
            <p:cNvPr id="368" name="Google Shape;368;p1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9" name="Google Shape;369;p1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70" name="Google Shape;370;p13"/>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dirty="0">
              <a:latin typeface="여기어때 잘난체" panose="020B0600000101010101" pitchFamily="50" charset="-127"/>
              <a:ea typeface="여기어때 잘난체" panose="020B0600000101010101" pitchFamily="50" charset="-127"/>
            </a:endParaRPr>
          </a:p>
        </p:txBody>
      </p:sp>
      <p:sp>
        <p:nvSpPr>
          <p:cNvPr id="371" name="Google Shape;371;p13"/>
          <p:cNvSpPr/>
          <p:nvPr/>
        </p:nvSpPr>
        <p:spPr>
          <a:xfrm>
            <a:off x="382554" y="1486686"/>
            <a:ext cx="11346025" cy="610916"/>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32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Frameworks</a:t>
            </a:r>
            <a:endParaRPr sz="32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4" name="Google Shape;374;p13" descr="Logo"/>
          <p:cNvSpPr/>
          <p:nvPr/>
        </p:nvSpPr>
        <p:spPr>
          <a:xfrm>
            <a:off x="6559178" y="354509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376" name="Google Shape;376;p13" descr="폰트, 그래픽, 텍스트, 로고이(가) 표시된 사진&#10;&#10;자동 생성된 설명"/>
          <p:cNvPicPr preferRelativeResize="0"/>
          <p:nvPr/>
        </p:nvPicPr>
        <p:blipFill rotWithShape="1">
          <a:blip r:embed="rId3">
            <a:alphaModFix/>
          </a:blip>
          <a:srcRect t="45295"/>
          <a:stretch/>
        </p:blipFill>
        <p:spPr>
          <a:xfrm>
            <a:off x="4382685" y="5545817"/>
            <a:ext cx="1515791" cy="302535"/>
          </a:xfrm>
          <a:prstGeom prst="rect">
            <a:avLst/>
          </a:prstGeom>
          <a:noFill/>
          <a:ln>
            <a:noFill/>
          </a:ln>
        </p:spPr>
      </p:pic>
      <p:pic>
        <p:nvPicPr>
          <p:cNvPr id="1028" name="Picture 4">
            <a:extLst>
              <a:ext uri="{FF2B5EF4-FFF2-40B4-BE49-F238E27FC236}">
                <a16:creationId xmlns:a16="http://schemas.microsoft.com/office/drawing/2014/main" id="{D95F9747-A1D7-CB61-2E78-849844DB2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288" y="3260983"/>
            <a:ext cx="1691586" cy="87301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7;p13">
            <a:extLst>
              <a:ext uri="{FF2B5EF4-FFF2-40B4-BE49-F238E27FC236}">
                <a16:creationId xmlns:a16="http://schemas.microsoft.com/office/drawing/2014/main" id="{F89D4E06-C4FA-61B0-C13E-7847F0B46908}"/>
              </a:ext>
            </a:extLst>
          </p:cNvPr>
          <p:cNvSpPr txBox="1"/>
          <p:nvPr/>
        </p:nvSpPr>
        <p:spPr>
          <a:xfrm>
            <a:off x="5052121" y="4450255"/>
            <a:ext cx="203812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Random Forest</a:t>
            </a:r>
            <a:endParaRP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34"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AA27E40B-62AB-253B-E32D-621D591E6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235" y="5329693"/>
            <a:ext cx="1679893" cy="73478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77;p13">
            <a:extLst>
              <a:ext uri="{FF2B5EF4-FFF2-40B4-BE49-F238E27FC236}">
                <a16:creationId xmlns:a16="http://schemas.microsoft.com/office/drawing/2014/main" id="{6684BE79-5E3C-83BA-FED3-9C83AE1D060B}"/>
              </a:ext>
            </a:extLst>
          </p:cNvPr>
          <p:cNvSpPr txBox="1"/>
          <p:nvPr/>
        </p:nvSpPr>
        <p:spPr>
          <a:xfrm>
            <a:off x="1004943" y="4510748"/>
            <a:ext cx="677063"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PCC</a:t>
            </a:r>
            <a:endParaRPr sz="18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8" name="Google Shape;377;p13">
            <a:extLst>
              <a:ext uri="{FF2B5EF4-FFF2-40B4-BE49-F238E27FC236}">
                <a16:creationId xmlns:a16="http://schemas.microsoft.com/office/drawing/2014/main" id="{E2F9A303-C7CF-FFA8-E343-57B5EACF8B3B}"/>
              </a:ext>
            </a:extLst>
          </p:cNvPr>
          <p:cNvSpPr txBox="1"/>
          <p:nvPr/>
        </p:nvSpPr>
        <p:spPr>
          <a:xfrm>
            <a:off x="10006530" y="4770748"/>
            <a:ext cx="892235"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LSTM</a:t>
            </a:r>
            <a:endParaRPr lang="en-US" sz="3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9" name="Google Shape;377;p13">
            <a:extLst>
              <a:ext uri="{FF2B5EF4-FFF2-40B4-BE49-F238E27FC236}">
                <a16:creationId xmlns:a16="http://schemas.microsoft.com/office/drawing/2014/main" id="{EF3F784A-222A-C754-FD0A-88777EF39C72}"/>
              </a:ext>
            </a:extLst>
          </p:cNvPr>
          <p:cNvSpPr txBox="1"/>
          <p:nvPr/>
        </p:nvSpPr>
        <p:spPr>
          <a:xfrm>
            <a:off x="1345111" y="2304705"/>
            <a:ext cx="172463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Statistics</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377;p13">
            <a:extLst>
              <a:ext uri="{FF2B5EF4-FFF2-40B4-BE49-F238E27FC236}">
                <a16:creationId xmlns:a16="http://schemas.microsoft.com/office/drawing/2014/main" id="{335F4774-4BC5-570D-8F4E-06CC5153F959}"/>
              </a:ext>
            </a:extLst>
          </p:cNvPr>
          <p:cNvSpPr txBox="1"/>
          <p:nvPr/>
        </p:nvSpPr>
        <p:spPr>
          <a:xfrm>
            <a:off x="4545633" y="2304705"/>
            <a:ext cx="3089973"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Machine Learning</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377;p13">
            <a:extLst>
              <a:ext uri="{FF2B5EF4-FFF2-40B4-BE49-F238E27FC236}">
                <a16:creationId xmlns:a16="http://schemas.microsoft.com/office/drawing/2014/main" id="{87DC583D-7550-7C65-8E67-BC8143C43CAD}"/>
              </a:ext>
            </a:extLst>
          </p:cNvPr>
          <p:cNvSpPr txBox="1"/>
          <p:nvPr/>
        </p:nvSpPr>
        <p:spPr>
          <a:xfrm>
            <a:off x="8596945" y="2295464"/>
            <a:ext cx="2571533"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Deep Learning</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40" name="Picture 16" descr="Keras: Deep Learning for humans">
            <a:extLst>
              <a:ext uri="{FF2B5EF4-FFF2-40B4-BE49-F238E27FC236}">
                <a16:creationId xmlns:a16="http://schemas.microsoft.com/office/drawing/2014/main" id="{767FE428-CAF9-6D8D-0FB3-6063BECEB4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9341" y="4167075"/>
            <a:ext cx="1500794" cy="4284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itHub - tensorflow/tensorflow: An Open Source Machine Learning Framework  for Everyone">
            <a:extLst>
              <a:ext uri="{FF2B5EF4-FFF2-40B4-BE49-F238E27FC236}">
                <a16:creationId xmlns:a16="http://schemas.microsoft.com/office/drawing/2014/main" id="{7B1B328F-B6BC-7DD0-1890-BE14BF290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347" y="3328519"/>
            <a:ext cx="2730785" cy="916308"/>
          </a:xfrm>
          <a:prstGeom prst="rect">
            <a:avLst/>
          </a:prstGeom>
          <a:noFill/>
          <a:extLst>
            <a:ext uri="{909E8E84-426E-40DD-AFC4-6F175D3DCCD1}">
              <a14:hiddenFill xmlns:a14="http://schemas.microsoft.com/office/drawing/2010/main">
                <a:solidFill>
                  <a:srgbClr val="FFFFFF"/>
                </a:solidFill>
              </a14:hiddenFill>
            </a:ext>
          </a:extLst>
        </p:spPr>
      </p:pic>
      <p:pic>
        <p:nvPicPr>
          <p:cNvPr id="38" name="Google Shape;93;p1" descr="어둠, 달, 블랙이(가) 표시된 사진&#10;&#10;자동 생성된 설명">
            <a:extLst>
              <a:ext uri="{FF2B5EF4-FFF2-40B4-BE49-F238E27FC236}">
                <a16:creationId xmlns:a16="http://schemas.microsoft.com/office/drawing/2014/main" id="{B4E50E6A-9F98-721D-BE44-26A6A6474DD3}"/>
              </a:ext>
            </a:extLst>
          </p:cNvPr>
          <p:cNvPicPr preferRelativeResize="0"/>
          <p:nvPr/>
        </p:nvPicPr>
        <p:blipFill rotWithShape="1">
          <a:blip r:embed="rId8">
            <a:alphaModFix/>
          </a:blip>
          <a:srcRect/>
          <a:stretch/>
        </p:blipFill>
        <p:spPr>
          <a:xfrm>
            <a:off x="10689172" y="6529660"/>
            <a:ext cx="1408750" cy="218894"/>
          </a:xfrm>
          <a:prstGeom prst="rect">
            <a:avLst/>
          </a:prstGeom>
          <a:noFill/>
          <a:ln>
            <a:noFill/>
          </a:ln>
        </p:spPr>
      </p:pic>
      <p:pic>
        <p:nvPicPr>
          <p:cNvPr id="1026" name="Picture 2" descr="pandas - Python Data Analysis Library">
            <a:extLst>
              <a:ext uri="{FF2B5EF4-FFF2-40B4-BE49-F238E27FC236}">
                <a16:creationId xmlns:a16="http://schemas.microsoft.com/office/drawing/2014/main" id="{FAF08E67-4DCB-3260-C84B-6AFDF05A89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983" y="3361298"/>
            <a:ext cx="723460" cy="965856"/>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D70B6065-5B3C-69F5-6218-17D56461A2BA}"/>
              </a:ext>
            </a:extLst>
          </p:cNvPr>
          <p:cNvSpPr/>
          <p:nvPr/>
        </p:nvSpPr>
        <p:spPr>
          <a:xfrm>
            <a:off x="2293586" y="3202142"/>
            <a:ext cx="1567889" cy="1907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5" name="그림 4">
            <a:extLst>
              <a:ext uri="{FF2B5EF4-FFF2-40B4-BE49-F238E27FC236}">
                <a16:creationId xmlns:a16="http://schemas.microsoft.com/office/drawing/2014/main" id="{3184A524-D0C4-3350-49BC-9E45F6F9F59B}"/>
              </a:ext>
            </a:extLst>
          </p:cNvPr>
          <p:cNvPicPr>
            <a:picLocks noChangeAspect="1"/>
          </p:cNvPicPr>
          <p:nvPr/>
        </p:nvPicPr>
        <p:blipFill>
          <a:blip r:embed="rId10"/>
          <a:stretch>
            <a:fillRect/>
          </a:stretch>
        </p:blipFill>
        <p:spPr>
          <a:xfrm>
            <a:off x="2583741" y="4538588"/>
            <a:ext cx="987868" cy="282833"/>
          </a:xfrm>
          <a:prstGeom prst="rect">
            <a:avLst/>
          </a:prstGeom>
        </p:spPr>
      </p:pic>
      <p:sp>
        <p:nvSpPr>
          <p:cNvPr id="4" name="Google Shape;377;p13">
            <a:extLst>
              <a:ext uri="{FF2B5EF4-FFF2-40B4-BE49-F238E27FC236}">
                <a16:creationId xmlns:a16="http://schemas.microsoft.com/office/drawing/2014/main" id="{3F98302E-3C3A-D3CA-4030-2F051E22CC1D}"/>
              </a:ext>
            </a:extLst>
          </p:cNvPr>
          <p:cNvSpPr txBox="1"/>
          <p:nvPr/>
        </p:nvSpPr>
        <p:spPr>
          <a:xfrm>
            <a:off x="8920900" y="4770748"/>
            <a:ext cx="892235"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ANN</a:t>
            </a:r>
            <a:endParaRPr lang="en-US" sz="3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 name="Picture 2" descr="Meta announces real-time Avatar calls and more new features for its apps -  MSPoweruser">
            <a:extLst>
              <a:ext uri="{FF2B5EF4-FFF2-40B4-BE49-F238E27FC236}">
                <a16:creationId xmlns:a16="http://schemas.microsoft.com/office/drawing/2014/main" id="{0A5BD388-5D13-6891-8BEB-F5DC287DF3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6225" y="3464075"/>
            <a:ext cx="791405" cy="760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6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5298</TotalTime>
  <Words>6140</Words>
  <Application>Microsoft Office PowerPoint</Application>
  <PresentationFormat>와이드스크린</PresentationFormat>
  <Paragraphs>1971</Paragraphs>
  <Slides>67</Slides>
  <Notes>67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67</vt:i4>
      </vt:variant>
    </vt:vector>
  </HeadingPairs>
  <TitlesOfParts>
    <vt:vector size="75" baseType="lpstr">
      <vt:lpstr>Cambria Math</vt:lpstr>
      <vt:lpstr>맑은 고딕</vt:lpstr>
      <vt:lpstr>Wingdings</vt:lpstr>
      <vt:lpstr>Merriweather Sans</vt:lpstr>
      <vt:lpstr>Arial</vt:lpstr>
      <vt:lpstr>맑은 고딕</vt:lpstr>
      <vt:lpstr>여기어때 잘난체</vt:lpstr>
      <vt:lpstr>6_Office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GilYeon Lee</cp:lastModifiedBy>
  <cp:revision>21</cp:revision>
  <dcterms:created xsi:type="dcterms:W3CDTF">2020-08-11T03:52:27Z</dcterms:created>
  <dcterms:modified xsi:type="dcterms:W3CDTF">2023-10-17T23:02:50Z</dcterms:modified>
</cp:coreProperties>
</file>